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8" r:id="rId3"/>
    <p:sldId id="257" r:id="rId4"/>
    <p:sldId id="259" r:id="rId5"/>
    <p:sldId id="265" r:id="rId6"/>
    <p:sldId id="266" r:id="rId7"/>
    <p:sldId id="261" r:id="rId8"/>
    <p:sldId id="267" r:id="rId9"/>
    <p:sldId id="264" r:id="rId10"/>
    <p:sldId id="263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74" y="58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5C480B-7058-4B6C-96CB-7B01D8C3B256}" type="datetimeFigureOut">
              <a:rPr lang="en-US" smtClean="0"/>
              <a:pPr/>
              <a:t>9/25/2023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FE3CAB-109B-47BB-8FEA-CD4DABC304E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10552-21F7-4D02-8181-071BCB85B750}" type="datetime1">
              <a:rPr lang="en-US" smtClean="0"/>
              <a:pPr/>
              <a:t>9/25/2023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FF1F3-4A87-442C-B33A-AF2605D5D719}" type="datetime1">
              <a:rPr lang="en-US" smtClean="0"/>
              <a:pPr/>
              <a:t>9/25/2023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A71B1-9315-4B40-9CE3-6A70299F6141}" type="datetime1">
              <a:rPr lang="en-US" smtClean="0"/>
              <a:pPr/>
              <a:t>9/25/2023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69B18-C14D-43AB-87D8-C1F4E985206A}" type="datetime1">
              <a:rPr lang="en-US" smtClean="0"/>
              <a:pPr/>
              <a:t>9/25/2023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ECD17-5E47-4393-84E1-1EB1CFC5B4BE}" type="datetime1">
              <a:rPr lang="en-US" smtClean="0"/>
              <a:pPr/>
              <a:t>9/25/2023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742FC-DB7B-42EA-8BB7-44D1ABB1509E}" type="datetime1">
              <a:rPr lang="en-US" smtClean="0"/>
              <a:pPr/>
              <a:t>9/25/2023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39D61-2E6A-4FFE-A1E8-4569A105152A}" type="datetime1">
              <a:rPr lang="en-US" smtClean="0"/>
              <a:pPr/>
              <a:t>9/25/2023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AD129-F904-4022-BE74-7A4F8328CDA6}" type="datetime1">
              <a:rPr lang="en-US" smtClean="0"/>
              <a:pPr/>
              <a:t>9/25/2023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409BC-9106-456B-9BC6-76E295ED3144}" type="datetime1">
              <a:rPr lang="en-US" smtClean="0"/>
              <a:pPr/>
              <a:t>9/25/2023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FA46C-72E6-4977-A30F-ACDC90CE0C46}" type="datetime1">
              <a:rPr lang="en-US" smtClean="0"/>
              <a:pPr/>
              <a:t>9/25/2023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08339-2F2E-48DB-A97E-88AEE549AD27}" type="datetime1">
              <a:rPr lang="en-US" smtClean="0"/>
              <a:pPr/>
              <a:t>9/25/2023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E21C16-4491-430D-9976-F4101934EA5E}" type="datetime1">
              <a:rPr lang="en-US" smtClean="0"/>
              <a:pPr/>
              <a:t>9/25/2023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emf"/><Relationship Id="rId4" Type="http://schemas.openxmlformats.org/officeDocument/2006/relationships/oleObject" Target="../embeddings/oleObject2.bin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685800"/>
            <a:ext cx="7772400" cy="1470025"/>
          </a:xfrm>
        </p:spPr>
        <p:txBody>
          <a:bodyPr/>
          <a:lstStyle/>
          <a:p>
            <a:r>
              <a:rPr lang="en-US" i="1" u="sng" dirty="0">
                <a:solidFill>
                  <a:srgbClr val="00B050"/>
                </a:solidFill>
                <a:latin typeface="Algerian" pitchFamily="82" charset="0"/>
              </a:rPr>
              <a:t>Climate Change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752600"/>
          </a:xfrm>
        </p:spPr>
        <p:txBody>
          <a:bodyPr>
            <a:normAutofit/>
          </a:bodyPr>
          <a:lstStyle/>
          <a:p>
            <a:r>
              <a:rPr lang="en-US" sz="2400" b="1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Dr.G.Ravindran</a:t>
            </a:r>
            <a:endParaRPr lang="en-US" sz="2400" b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Assistant Professor of Chemistry</a:t>
            </a:r>
          </a:p>
          <a:p>
            <a:r>
              <a:rPr lang="en-US" sz="24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Cardamom Planters’ Association College </a:t>
            </a:r>
            <a:r>
              <a:rPr lang="en-US" sz="2400" b="1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Bodinayakanur</a:t>
            </a:r>
            <a:r>
              <a:rPr lang="en-US" sz="24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2286000"/>
            <a:ext cx="3114675" cy="2390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91200" y="2133600"/>
            <a:ext cx="3038475" cy="254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457200"/>
            <a:ext cx="8229600" cy="59436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000" b="1" u="sng" dirty="0">
                <a:latin typeface="Times New Roman" pitchFamily="18" charset="0"/>
                <a:cs typeface="Times New Roman" pitchFamily="18" charset="0"/>
              </a:rPr>
              <a:t>Overview</a:t>
            </a:r>
          </a:p>
          <a:p>
            <a:pPr algn="ctr"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n-US" sz="3600" b="1" i="1" dirty="0">
                <a:latin typeface="Times New Roman" pitchFamily="18" charset="0"/>
                <a:cs typeface="Times New Roman" pitchFamily="18" charset="0"/>
              </a:rPr>
              <a:t>   Introduction</a:t>
            </a:r>
          </a:p>
          <a:p>
            <a:pPr algn="just">
              <a:buFont typeface="Wingdings" pitchFamily="2" charset="2"/>
              <a:buChar char="Ø"/>
            </a:pPr>
            <a:r>
              <a:rPr lang="en-US" sz="3600" b="1" i="1" dirty="0">
                <a:latin typeface="Times New Roman" pitchFamily="18" charset="0"/>
                <a:cs typeface="Times New Roman" pitchFamily="18" charset="0"/>
              </a:rPr>
              <a:t>   Causes of climate change</a:t>
            </a:r>
          </a:p>
          <a:p>
            <a:pPr algn="just">
              <a:buFont typeface="Wingdings" pitchFamily="2" charset="2"/>
              <a:buChar char="Ø"/>
            </a:pPr>
            <a:r>
              <a:rPr lang="en-US" sz="3600" b="1" i="1" dirty="0">
                <a:latin typeface="Times New Roman" pitchFamily="18" charset="0"/>
                <a:cs typeface="Times New Roman" pitchFamily="18" charset="0"/>
              </a:rPr>
              <a:t>   Effects of climate change</a:t>
            </a:r>
          </a:p>
          <a:p>
            <a:pPr algn="just">
              <a:buFont typeface="Wingdings" pitchFamily="2" charset="2"/>
              <a:buChar char="Ø"/>
            </a:pPr>
            <a:r>
              <a:rPr lang="en-US" sz="3600" b="1" i="1" dirty="0">
                <a:latin typeface="Times New Roman" pitchFamily="18" charset="0"/>
                <a:cs typeface="Times New Roman" pitchFamily="18" charset="0"/>
              </a:rPr>
              <a:t>   Dealing with climate change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86800" cy="762000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u="sng" dirty="0">
                <a:latin typeface="Times New Roman" pitchFamily="18" charset="0"/>
                <a:cs typeface="Times New Roman" pitchFamily="18" charset="0"/>
              </a:rPr>
              <a:t>Introduction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	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52400" y="914400"/>
            <a:ext cx="8763000" cy="5410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b="1" i="1" u="sng" dirty="0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>What is Climate?</a:t>
            </a:r>
          </a:p>
          <a:p>
            <a:pPr algn="just"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Climate is commonly defined as the weather averaged over a long period at a given point. The standard averaging period is 30 years.</a:t>
            </a:r>
            <a:endParaRPr lang="en-US" b="1" u="sng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	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>
              <a:buNone/>
            </a:pPr>
            <a:r>
              <a:rPr lang="en-US" b="1" u="sng" dirty="0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>What is Climate changes?</a:t>
            </a:r>
          </a:p>
          <a:p>
            <a:pPr algn="just">
              <a:buNone/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	Change of average temperature and rainfall in particular point is called Climate changes. </a:t>
            </a:r>
          </a:p>
          <a:p>
            <a:pPr algn="just">
              <a:buNone/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		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Earth Temperature balancing act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81000" y="1371600"/>
            <a:ext cx="8610600" cy="4876800"/>
          </a:xfrm>
        </p:spPr>
        <p:txBody>
          <a:bodyPr>
            <a:noAutofit/>
          </a:bodyPr>
          <a:lstStyle/>
          <a:p>
            <a:pPr lvl="1" algn="just">
              <a:buFont typeface="Wingdings" pitchFamily="2" charset="2"/>
              <a:buChar char="Ø"/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Earth temperature depends on the balance between energy entering and leaving the planet system.</a:t>
            </a:r>
          </a:p>
          <a:p>
            <a:pPr lvl="1" algn="just">
              <a:buNone/>
            </a:pPr>
            <a:endParaRPr lang="en-US" sz="3200" dirty="0">
              <a:latin typeface="Times New Roman" pitchFamily="18" charset="0"/>
              <a:cs typeface="Times New Roman" pitchFamily="18" charset="0"/>
            </a:endParaRPr>
          </a:p>
          <a:p>
            <a:pPr lvl="1" algn="just">
              <a:buFont typeface="Wingdings" pitchFamily="2" charset="2"/>
              <a:buChar char="Ø"/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When incoming energy from the sun is absorbed by the earth system, earth warms. </a:t>
            </a:r>
          </a:p>
          <a:p>
            <a:pPr lvl="1" algn="just">
              <a:buFont typeface="Wingdings" pitchFamily="2" charset="2"/>
              <a:buChar char="Ø"/>
            </a:pPr>
            <a:endParaRPr lang="en-US" sz="3200" dirty="0">
              <a:latin typeface="Times New Roman" pitchFamily="18" charset="0"/>
              <a:cs typeface="Times New Roman" pitchFamily="18" charset="0"/>
            </a:endParaRPr>
          </a:p>
          <a:p>
            <a:pPr lvl="1" algn="just">
              <a:buFont typeface="Wingdings" pitchFamily="2" charset="2"/>
              <a:buChar char="Ø"/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When absorbed energy is released back into space, earth cool.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2150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33400" y="381000"/>
            <a:ext cx="8382000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b="1" i="1" u="sng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Causes of Climate Change</a:t>
            </a:r>
            <a:br>
              <a:rPr lang="en-US" sz="3600" b="1" i="1" u="sng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600" b="1" i="1" u="sng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1. Green House effects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2253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85800" y="1676400"/>
            <a:ext cx="79248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b="1" i="1" u="sng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2. Ozone Hole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486400"/>
          </a:xfrm>
        </p:spPr>
        <p:txBody>
          <a:bodyPr/>
          <a:lstStyle/>
          <a:p>
            <a:r>
              <a:rPr lang="en-US" sz="2400" b="1" u="sng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Formation of Ozone </a:t>
            </a:r>
          </a:p>
          <a:p>
            <a:endParaRPr lang="en-US" sz="2400" b="1" u="sng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b="1" u="sng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b="1" u="sng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b="1" u="sng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b="1" u="sng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b="1" u="sng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Ozone Hole ( CFC- </a:t>
            </a:r>
            <a:r>
              <a:rPr lang="en-US" sz="2400" b="1" u="sng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ChloroFluroCarbon</a:t>
            </a:r>
            <a:r>
              <a:rPr lang="en-US" sz="2400" b="1" u="sng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effect)</a:t>
            </a:r>
          </a:p>
          <a:p>
            <a:pPr algn="just"/>
            <a:r>
              <a:rPr lang="en-US" sz="1800" b="1" dirty="0">
                <a:latin typeface="Times New Roman" pitchFamily="18" charset="0"/>
                <a:cs typeface="Times New Roman" pitchFamily="18" charset="0"/>
              </a:rPr>
              <a:t> when CFCs wander to the upper part of the troposphere, however reactions do occur highly energetic ultraviolet radiation (UV) splits up the CFC, releasing chlorine.</a:t>
            </a:r>
          </a:p>
          <a:p>
            <a:endParaRPr lang="en-US" dirty="0"/>
          </a:p>
          <a:p>
            <a:endParaRPr lang="en-US" dirty="0"/>
          </a:p>
        </p:txBody>
      </p:sp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1295400" y="1600200"/>
          <a:ext cx="5943600" cy="205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2" imgW="4185866" imgH="1470265" progId="ChemDraw.Document.6.0">
                  <p:embed/>
                </p:oleObj>
              </mc:Choice>
              <mc:Fallback>
                <p:oleObj name="CS ChemDraw Drawing" r:id="rId2" imgW="4185866" imgH="1470265" progId="ChemDraw.Document.6.0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1600200"/>
                        <a:ext cx="5943600" cy="2057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8" name="Object 4"/>
          <p:cNvGraphicFramePr>
            <a:graphicFrameLocks noChangeAspect="1"/>
          </p:cNvGraphicFramePr>
          <p:nvPr/>
        </p:nvGraphicFramePr>
        <p:xfrm>
          <a:off x="1676400" y="5029200"/>
          <a:ext cx="4648200" cy="144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4" imgW="2887494" imgH="773682" progId="ChemDraw.Document.6.0">
                  <p:embed/>
                </p:oleObj>
              </mc:Choice>
              <mc:Fallback>
                <p:oleObj name="CS ChemDraw Drawing" r:id="rId4" imgW="2887494" imgH="773682" progId="ChemDraw.Document.6.0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5029200"/>
                        <a:ext cx="4648200" cy="1447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2355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66800" y="304800"/>
            <a:ext cx="7315200" cy="6324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i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Effects of climate change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Melting of polar ice and oceanic expansion. This results in flooding of coastal areas, Some small islands may even vanish completely.</a:t>
            </a:r>
          </a:p>
          <a:p>
            <a:pPr>
              <a:buFont typeface="Wingdings" pitchFamily="2" charset="2"/>
              <a:buChar char="Ø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Major shifts in ecosystems and decreasing biodiversity.</a:t>
            </a:r>
          </a:p>
          <a:p>
            <a:pPr>
              <a:buFont typeface="Wingdings" pitchFamily="2" charset="2"/>
              <a:buChar char="Ø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Evaporation of water supplies, causing drinking water scarcity</a:t>
            </a:r>
          </a:p>
          <a:p>
            <a:pPr>
              <a:buFont typeface="Wingdings" pitchFamily="2" charset="2"/>
              <a:buChar char="Ø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Saltwater penetration of groundwater zones</a:t>
            </a:r>
          </a:p>
          <a:p>
            <a:pPr>
              <a:buFont typeface="Wingdings" pitchFamily="2" charset="2"/>
              <a:buChar char="Ø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More extreme weather, causing hotter and drier summers and colder winters</a:t>
            </a:r>
          </a:p>
          <a:p>
            <a:pPr>
              <a:buFont typeface="Wingdings" pitchFamily="2" charset="2"/>
              <a:buChar char="Ø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More contagious diseases because the environment is more positive for pathogens and some dangerous insects, such as the malaria, mosquito.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i="1" u="sng" dirty="0">
                <a:latin typeface="Times New Roman" pitchFamily="18" charset="0"/>
                <a:cs typeface="Times New Roman" pitchFamily="18" charset="0"/>
              </a:rPr>
              <a:t>THANK YOU</a:t>
            </a:r>
            <a:br>
              <a:rPr lang="en-US" b="1" dirty="0"/>
            </a:b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>
              <a:buNone/>
            </a:pPr>
            <a:r>
              <a:rPr lang="en-US" b="1" dirty="0"/>
              <a:t>                         </a:t>
            </a:r>
            <a:r>
              <a:rPr lang="en-US" b="1" i="1" u="sng" dirty="0">
                <a:latin typeface="Times New Roman" pitchFamily="18" charset="0"/>
                <a:cs typeface="Times New Roman" pitchFamily="18" charset="0"/>
              </a:rPr>
              <a:t>We can take action</a:t>
            </a:r>
            <a:endParaRPr lang="en-US" i="1" u="sng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24200" y="1828800"/>
            <a:ext cx="2965450" cy="24136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304</TotalTime>
  <Words>311</Words>
  <Application>Microsoft Office PowerPoint</Application>
  <PresentationFormat>On-screen Show (4:3)</PresentationFormat>
  <Paragraphs>57</Paragraphs>
  <Slides>10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Algerian</vt:lpstr>
      <vt:lpstr>Arial</vt:lpstr>
      <vt:lpstr>Calibri</vt:lpstr>
      <vt:lpstr>Times New Roman</vt:lpstr>
      <vt:lpstr>Wingdings</vt:lpstr>
      <vt:lpstr>Office Theme</vt:lpstr>
      <vt:lpstr>CS ChemDraw Drawing</vt:lpstr>
      <vt:lpstr>Climate Change</vt:lpstr>
      <vt:lpstr>PowerPoint Presentation</vt:lpstr>
      <vt:lpstr>    Introduction      </vt:lpstr>
      <vt:lpstr>Earth Temperature balancing act</vt:lpstr>
      <vt:lpstr>PowerPoint Presentation</vt:lpstr>
      <vt:lpstr>Causes of Climate Change 1. Green House effects</vt:lpstr>
      <vt:lpstr>2. Ozone Hole</vt:lpstr>
      <vt:lpstr>PowerPoint Presentation</vt:lpstr>
      <vt:lpstr>Effects of climate change</vt:lpstr>
      <vt:lpstr>THANK YOU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Climate Chance</dc:title>
  <dc:creator>Ravindran.G</dc:creator>
  <cp:lastModifiedBy>RAVI</cp:lastModifiedBy>
  <cp:revision>48</cp:revision>
  <dcterms:created xsi:type="dcterms:W3CDTF">2006-08-16T00:00:00Z</dcterms:created>
  <dcterms:modified xsi:type="dcterms:W3CDTF">2023-09-25T17:44:04Z</dcterms:modified>
</cp:coreProperties>
</file>