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834E01D-E5DA-4209-8735-9690B8E509C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F46CE68F-967D-43A2-9FCB-0DABDEC57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8984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E01D-E5DA-4209-8735-9690B8E509C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E68F-967D-43A2-9FCB-0DABDEC57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9846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E01D-E5DA-4209-8735-9690B8E509C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E68F-967D-43A2-9FCB-0DABDEC57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3022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E01D-E5DA-4209-8735-9690B8E509C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E68F-967D-43A2-9FCB-0DABDEC57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6137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E01D-E5DA-4209-8735-9690B8E509C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E68F-967D-43A2-9FCB-0DABDEC57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385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E01D-E5DA-4209-8735-9690B8E509C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E68F-967D-43A2-9FCB-0DABDEC57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3958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E01D-E5DA-4209-8735-9690B8E509C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E68F-967D-43A2-9FCB-0DABDEC57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149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E01D-E5DA-4209-8735-9690B8E509C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E68F-967D-43A2-9FCB-0DABDEC57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1799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E01D-E5DA-4209-8735-9690B8E509C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E68F-967D-43A2-9FCB-0DABDEC57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9829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E01D-E5DA-4209-8735-9690B8E509C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E68F-967D-43A2-9FCB-0DABDEC57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0924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E01D-E5DA-4209-8735-9690B8E509C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E68F-967D-43A2-9FCB-0DABDEC57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35960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E01D-E5DA-4209-8735-9690B8E509C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E68F-967D-43A2-9FCB-0DABDEC57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15337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E01D-E5DA-4209-8735-9690B8E509C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E68F-967D-43A2-9FCB-0DABDEC57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31391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E01D-E5DA-4209-8735-9690B8E509C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E68F-967D-43A2-9FCB-0DABDEC57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84617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E01D-E5DA-4209-8735-9690B8E509C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E68F-967D-43A2-9FCB-0DABDEC57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77617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834E01D-E5DA-4209-8735-9690B8E509C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E68F-967D-43A2-9FCB-0DABDEC57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65006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834E01D-E5DA-4209-8735-9690B8E509C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E68F-967D-43A2-9FCB-0DABDEC57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17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834E01D-E5DA-4209-8735-9690B8E509C2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IN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F46CE68F-967D-43A2-9FCB-0DABDEC57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5780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  <p:sldLayoutId id="214748379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TYPES OF RETAILER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Dr.A.SUJATHA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COMMERCE</a:t>
            </a: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CPA COLLEGE</a:t>
            </a: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202O-2021</a:t>
            </a:r>
            <a:endParaRPr lang="en-IN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9278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ITINERANT RETAILERS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PEDLARS AND HAWKERS</a:t>
            </a:r>
          </a:p>
          <a:p>
            <a:r>
              <a:rPr lang="en-US" dirty="0" smtClean="0"/>
              <a:t>CHEAP JACKS</a:t>
            </a:r>
          </a:p>
          <a:p>
            <a:r>
              <a:rPr lang="en-US" dirty="0" smtClean="0"/>
              <a:t>MARKET TRADERS</a:t>
            </a:r>
          </a:p>
          <a:p>
            <a:r>
              <a:rPr lang="en-US" dirty="0" smtClean="0"/>
              <a:t>STREET TRADERS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4350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FIXED SHOP RETAILERS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STREET STALL HOLDERS</a:t>
            </a:r>
          </a:p>
          <a:p>
            <a:r>
              <a:rPr lang="en-US" dirty="0" smtClean="0"/>
              <a:t>SECOND- HAND GOODS DEALERS</a:t>
            </a:r>
          </a:p>
          <a:p>
            <a:r>
              <a:rPr lang="en-US" dirty="0" smtClean="0"/>
              <a:t>SPECIALLY GOODS SHOPS</a:t>
            </a:r>
          </a:p>
          <a:p>
            <a:r>
              <a:rPr lang="en-US" dirty="0" smtClean="0"/>
              <a:t>GENERAL SHOPS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661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SMALL- SCALE RETAILER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INDEPENDENT STORES</a:t>
            </a:r>
          </a:p>
          <a:p>
            <a:r>
              <a:rPr lang="en-US" dirty="0" smtClean="0"/>
              <a:t>AUTOMATIC VENDING</a:t>
            </a:r>
          </a:p>
          <a:p>
            <a:r>
              <a:rPr lang="en-US" dirty="0" smtClean="0"/>
              <a:t>DISCOUNT HOUSES</a:t>
            </a:r>
          </a:p>
          <a:p>
            <a:r>
              <a:rPr lang="en-US" dirty="0" smtClean="0"/>
              <a:t>SYNDICATE STORES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5344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LARGE SCALE RETAILERS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DEPARTMENT STORES</a:t>
            </a:r>
          </a:p>
          <a:p>
            <a:r>
              <a:rPr lang="en-US" dirty="0" smtClean="0"/>
              <a:t>2. MULTIPLE SHOPS</a:t>
            </a:r>
          </a:p>
          <a:p>
            <a:r>
              <a:rPr lang="en-US" dirty="0" smtClean="0"/>
              <a:t>3. MAIL ORDER SHOP</a:t>
            </a:r>
          </a:p>
          <a:p>
            <a:r>
              <a:rPr lang="en-US" dirty="0" smtClean="0"/>
              <a:t>4. HIRE PURCHASE SYSTEM</a:t>
            </a:r>
          </a:p>
          <a:p>
            <a:r>
              <a:rPr lang="en-US" dirty="0" smtClean="0"/>
              <a:t>5. COOPERATIVES STORES</a:t>
            </a:r>
          </a:p>
          <a:p>
            <a:r>
              <a:rPr lang="en-US" dirty="0" smtClean="0"/>
              <a:t>6. SUPER MARKET</a:t>
            </a:r>
          </a:p>
          <a:p>
            <a:r>
              <a:rPr lang="en-US" dirty="0" smtClean="0"/>
              <a:t>7. HYPER MARKET</a:t>
            </a:r>
          </a:p>
          <a:p>
            <a:r>
              <a:rPr lang="en-US" dirty="0" smtClean="0"/>
              <a:t>8. SHOPPING MALLS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778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14</TotalTime>
  <Words>87</Words>
  <Application>Microsoft Office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Century Gothic</vt:lpstr>
      <vt:lpstr>Times New Roman</vt:lpstr>
      <vt:lpstr>Wingdings 3</vt:lpstr>
      <vt:lpstr>Ion Boardroom</vt:lpstr>
      <vt:lpstr>TYPES OF RETAILER</vt:lpstr>
      <vt:lpstr>ITINERANT RETAILERS</vt:lpstr>
      <vt:lpstr>FIXED SHOP RETAILERS</vt:lpstr>
      <vt:lpstr>SMALL- SCALE RETAILER</vt:lpstr>
      <vt:lpstr>LARGE SCALE RETAILERS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BOOK KEEPING</dc:title>
  <dc:creator>dhilip</dc:creator>
  <cp:lastModifiedBy>dhilip</cp:lastModifiedBy>
  <cp:revision>3</cp:revision>
  <dcterms:created xsi:type="dcterms:W3CDTF">2024-11-08T12:31:00Z</dcterms:created>
  <dcterms:modified xsi:type="dcterms:W3CDTF">2024-11-08T12:47:55Z</dcterms:modified>
</cp:coreProperties>
</file>