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7" r:id="rId1"/>
  </p:sldMasterIdLst>
  <p:sldIdLst>
    <p:sldId id="256" r:id="rId2"/>
    <p:sldId id="257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1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45696-2B15-425C-A878-AF4DD9564D1E}" type="datetimeFigureOut">
              <a:rPr lang="en-IN" smtClean="0"/>
              <a:t>12-11-2024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5BE3C-BBD6-4639-AC01-6107C6AA384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4918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45696-2B15-425C-A878-AF4DD9564D1E}" type="datetimeFigureOut">
              <a:rPr lang="en-IN" smtClean="0"/>
              <a:t>12-11-2024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5BE3C-BBD6-4639-AC01-6107C6AA384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2482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45696-2B15-425C-A878-AF4DD9564D1E}" type="datetimeFigureOut">
              <a:rPr lang="en-IN" smtClean="0"/>
              <a:t>12-11-2024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5BE3C-BBD6-4639-AC01-6107C6AA384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04027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45696-2B15-425C-A878-AF4DD9564D1E}" type="datetimeFigureOut">
              <a:rPr lang="en-IN" smtClean="0"/>
              <a:t>12-11-2024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5BE3C-BBD6-4639-AC01-6107C6AA384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9949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45696-2B15-425C-A878-AF4DD9564D1E}" type="datetimeFigureOut">
              <a:rPr lang="en-IN" smtClean="0"/>
              <a:t>12-11-2024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5BE3C-BBD6-4639-AC01-6107C6AA384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4074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45696-2B15-425C-A878-AF4DD9564D1E}" type="datetimeFigureOut">
              <a:rPr lang="en-IN" smtClean="0"/>
              <a:t>12-11-2024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5BE3C-BBD6-4639-AC01-6107C6AA384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1184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45696-2B15-425C-A878-AF4DD9564D1E}" type="datetimeFigureOut">
              <a:rPr lang="en-IN" smtClean="0"/>
              <a:t>12-11-2024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5BE3C-BBD6-4639-AC01-6107C6AA384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3696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45696-2B15-425C-A878-AF4DD9564D1E}" type="datetimeFigureOut">
              <a:rPr lang="en-IN" smtClean="0"/>
              <a:t>12-11-2024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5BE3C-BBD6-4639-AC01-6107C6AA384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7781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45696-2B15-425C-A878-AF4DD9564D1E}" type="datetimeFigureOut">
              <a:rPr lang="en-IN" smtClean="0"/>
              <a:t>12-11-2024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5BE3C-BBD6-4639-AC01-6107C6AA384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53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45696-2B15-425C-A878-AF4DD9564D1E}" type="datetimeFigureOut">
              <a:rPr lang="en-IN" smtClean="0"/>
              <a:t>12-11-2024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5BE3C-BBD6-4639-AC01-6107C6AA384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7030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45696-2B15-425C-A878-AF4DD9564D1E}" type="datetimeFigureOut">
              <a:rPr lang="en-IN" smtClean="0"/>
              <a:t>12-11-2024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5BE3C-BBD6-4639-AC01-6107C6AA384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99945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745696-2B15-425C-A878-AF4DD9564D1E}" type="datetimeFigureOut">
              <a:rPr lang="en-IN" smtClean="0"/>
              <a:t>12-11-2024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15BE3C-BBD6-4639-AC01-6107C6AA384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2114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SUPPLY CHAIN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Dr.A.SUJATHA</a:t>
            </a:r>
            <a:endPara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COMMERCE</a:t>
            </a: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CPA COLLEGE</a:t>
            </a: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BODINAYAKANUR</a:t>
            </a:r>
          </a:p>
          <a:p>
            <a:pPr algn="ctr"/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202O-2021</a:t>
            </a:r>
            <a:endParaRPr lang="en-IN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93714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MEANING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THE SUPPLY CHAIN IS AN ARRANGEMENT BETWEEN PAIRED LINKS WITH AN EMPHASIS ON CONTROLLING AND MANAGING THE RELATIONSHIPS IN ORDER TO MOVE PRODUCTS THROUGH THE PROCESS EFFECTIVELY.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71020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IN SUPPLY CHAIN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 CHANNEL RELATIONSHIPS ARE STRAINED</a:t>
            </a:r>
          </a:p>
          <a:p>
            <a:r>
              <a:rPr lang="en-US" dirty="0" smtClean="0"/>
              <a:t>2. LACK OF CO-ORDINATION AMONG CHANNEL MEMBERS</a:t>
            </a:r>
          </a:p>
          <a:p>
            <a:r>
              <a:rPr lang="en-US" dirty="0" smtClean="0"/>
              <a:t>3. DISPROPORTIONATE VALUE FROM SUPPLY CHAIN</a:t>
            </a:r>
          </a:p>
          <a:p>
            <a:r>
              <a:rPr lang="en-US" dirty="0" smtClean="0"/>
              <a:t>4. CHANNEL PERSONS ARE NOT COMMITTED TO IMPROVEMENT</a:t>
            </a:r>
          </a:p>
          <a:p>
            <a:r>
              <a:rPr lang="en-US" dirty="0" smtClean="0"/>
              <a:t>5. </a:t>
            </a:r>
            <a:r>
              <a:rPr lang="en-US" smtClean="0"/>
              <a:t>CHANNELS BECOME UNVIABLE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84156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Words>78</Words>
  <Application>Microsoft Office PowerPoint</Application>
  <PresentationFormat>Widescreen</PresentationFormat>
  <Paragraphs>14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SUPPLY CHAIN</vt:lpstr>
      <vt:lpstr>MEANING</vt:lpstr>
      <vt:lpstr>PROBLEM IN SUPPLY CHAIN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SUPPLY CHAIN</dc:title>
  <dc:creator>dhilip</dc:creator>
  <cp:lastModifiedBy>dhilip</cp:lastModifiedBy>
  <cp:revision>4</cp:revision>
  <dcterms:created xsi:type="dcterms:W3CDTF">2024-11-08T12:53:28Z</dcterms:created>
  <dcterms:modified xsi:type="dcterms:W3CDTF">2024-11-12T16:19:45Z</dcterms:modified>
</cp:coreProperties>
</file>