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61EF-5495-418B-8023-EE0C75399D8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2A22-F691-47F5-BF27-EEE43C53F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5649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61EF-5495-418B-8023-EE0C75399D8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2A22-F691-47F5-BF27-EEE43C53F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2449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61EF-5495-418B-8023-EE0C75399D8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2A22-F691-47F5-BF27-EEE43C53F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564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61EF-5495-418B-8023-EE0C75399D8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2A22-F691-47F5-BF27-EEE43C53F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724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61EF-5495-418B-8023-EE0C75399D8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2A22-F691-47F5-BF27-EEE43C53F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1684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61EF-5495-418B-8023-EE0C75399D8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2A22-F691-47F5-BF27-EEE43C53F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7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61EF-5495-418B-8023-EE0C75399D8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2A22-F691-47F5-BF27-EEE43C53F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5871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61EF-5495-418B-8023-EE0C75399D8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2A22-F691-47F5-BF27-EEE43C53F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064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61EF-5495-418B-8023-EE0C75399D8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2A22-F691-47F5-BF27-EEE43C53F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185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61EF-5495-418B-8023-EE0C75399D8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2A22-F691-47F5-BF27-EEE43C53F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9996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61EF-5495-418B-8023-EE0C75399D8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12A22-F691-47F5-BF27-EEE43C53F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7723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161EF-5495-418B-8023-EE0C75399D89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12A22-F691-47F5-BF27-EEE43C53F3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90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SERVICE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PG&amp; Research Department of Commerce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C.P.A College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2021-2022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3352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7021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SERVICE MEANING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92573"/>
            <a:ext cx="9144000" cy="3807726"/>
          </a:xfrm>
        </p:spPr>
        <p:txBody>
          <a:bodyPr/>
          <a:lstStyle/>
          <a:p>
            <a:pPr algn="just"/>
            <a:r>
              <a:rPr lang="en-US" dirty="0" smtClean="0"/>
              <a:t>SERVICES ARE ACTIVITIES, BENEFITS OR SATISFACTION WHICH ARE OFFERED FOR SALE OR PROVIDED IN CONNECTION WITH SALE OF GOODS PART OF TRANSATION BETWEEN BUYER AND SELLER.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916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CHARATERISTICS OF SERVICES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1.INTANGIBILITY</a:t>
            </a:r>
          </a:p>
          <a:p>
            <a:r>
              <a:rPr lang="en-US" dirty="0" smtClean="0"/>
              <a:t>2.INSEPARABILITY</a:t>
            </a:r>
          </a:p>
          <a:p>
            <a:r>
              <a:rPr lang="en-US" dirty="0" smtClean="0"/>
              <a:t>3.HETEROGENEITY</a:t>
            </a:r>
          </a:p>
          <a:p>
            <a:r>
              <a:rPr lang="en-US" dirty="0" smtClean="0"/>
              <a:t>4.PERISHABILITY</a:t>
            </a:r>
          </a:p>
          <a:p>
            <a:r>
              <a:rPr lang="en-US" dirty="0" smtClean="0"/>
              <a:t>5.OWNERSHIP</a:t>
            </a:r>
          </a:p>
          <a:p>
            <a:r>
              <a:rPr lang="en-US" dirty="0" smtClean="0"/>
              <a:t>PRICING OF SERVICES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6353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SERVICES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1.COMMUNICATIONS AND INFORMATION SERVICES</a:t>
            </a:r>
          </a:p>
          <a:p>
            <a:r>
              <a:rPr lang="en-US" dirty="0" smtClean="0"/>
              <a:t>2.PUBLIC UTILITIES, GOVERNMENT AND DEFENCE</a:t>
            </a:r>
          </a:p>
          <a:p>
            <a:r>
              <a:rPr lang="en-US" dirty="0" smtClean="0"/>
              <a:t>3. HEALTH CARE</a:t>
            </a:r>
          </a:p>
          <a:p>
            <a:r>
              <a:rPr lang="en-US" dirty="0" smtClean="0"/>
              <a:t>4. BUSINESS, PROFESSIONAL AND PERSONAL SERVICES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4495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5. RECREATIONAL AND HOSPITIALITY SERVICES</a:t>
            </a:r>
          </a:p>
          <a:p>
            <a:r>
              <a:rPr lang="en-US" dirty="0" smtClean="0"/>
              <a:t>6. EDUCATION</a:t>
            </a:r>
          </a:p>
          <a:p>
            <a:r>
              <a:rPr lang="en-US" dirty="0" smtClean="0"/>
              <a:t>7. </a:t>
            </a:r>
            <a:r>
              <a:rPr lang="en-US" smtClean="0"/>
              <a:t>OTHER NON PROFIT ORGANISATIONS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1451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83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SERVICE</vt:lpstr>
      <vt:lpstr>SERVICE MEANING</vt:lpstr>
      <vt:lpstr>CHARATERISTICS OF SERVICES</vt:lpstr>
      <vt:lpstr>CLASSIFICATION OF SERVICES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 MEANING</dc:title>
  <dc:creator>Commerce</dc:creator>
  <cp:lastModifiedBy>dhilip</cp:lastModifiedBy>
  <cp:revision>3</cp:revision>
  <dcterms:created xsi:type="dcterms:W3CDTF">2024-11-08T09:07:37Z</dcterms:created>
  <dcterms:modified xsi:type="dcterms:W3CDTF">2024-11-08T12:22:51Z</dcterms:modified>
</cp:coreProperties>
</file>