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7D52-C381-48C2-8999-58628D1EC2C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6A51-6652-4451-88CD-D92B9CF3ED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325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7D52-C381-48C2-8999-58628D1EC2C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6A51-6652-4451-88CD-D92B9CF3ED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1963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7D52-C381-48C2-8999-58628D1EC2C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6A51-6652-4451-88CD-D92B9CF3ED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3823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7D52-C381-48C2-8999-58628D1EC2C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6A51-6652-4451-88CD-D92B9CF3ED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1537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7D52-C381-48C2-8999-58628D1EC2C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6A51-6652-4451-88CD-D92B9CF3ED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238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7D52-C381-48C2-8999-58628D1EC2C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6A51-6652-4451-88CD-D92B9CF3ED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364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7D52-C381-48C2-8999-58628D1EC2C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6A51-6652-4451-88CD-D92B9CF3ED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7521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7D52-C381-48C2-8999-58628D1EC2C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6A51-6652-4451-88CD-D92B9CF3ED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9819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7D52-C381-48C2-8999-58628D1EC2C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6A51-6652-4451-88CD-D92B9CF3ED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0012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7D52-C381-48C2-8999-58628D1EC2C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6A51-6652-4451-88CD-D92B9CF3ED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8550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7D52-C381-48C2-8999-58628D1EC2C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6A51-6652-4451-88CD-D92B9CF3ED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310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C7D52-C381-48C2-8999-58628D1EC2C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F6A51-6652-4451-88CD-D92B9CF3ED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541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b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PG&amp; Research Department of Commerce</a:t>
            </a:r>
            <a:b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C.P.A College</a:t>
            </a:r>
            <a:b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</a:t>
            </a:r>
            <a:b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4860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74927"/>
          </a:xfrm>
        </p:spPr>
        <p:txBody>
          <a:bodyPr/>
          <a:lstStyle/>
          <a:p>
            <a:r>
              <a:rPr lang="en-US" dirty="0" smtClean="0"/>
              <a:t>Correlation Analysis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1421" y="2197290"/>
            <a:ext cx="9144000" cy="4176214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Correlation analysis attempts to determine the degree of relationship between variables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5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1.Bivariate Analysis</a:t>
            </a:r>
          </a:p>
          <a:p>
            <a:r>
              <a:rPr lang="en-US" dirty="0" smtClean="0"/>
              <a:t>2.Univariate Analysis</a:t>
            </a:r>
          </a:p>
          <a:p>
            <a:r>
              <a:rPr lang="en-US" dirty="0" smtClean="0"/>
              <a:t>3. Multivariate Analysis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1364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666" y="351477"/>
            <a:ext cx="10515600" cy="1325563"/>
          </a:xfrm>
        </p:spPr>
        <p:txBody>
          <a:bodyPr/>
          <a:lstStyle/>
          <a:p>
            <a:r>
              <a:rPr lang="en-US" dirty="0" smtClean="0"/>
              <a:t>TYPES OF CORRELATION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1.POSITIVE AND DEGATIVE</a:t>
            </a:r>
          </a:p>
          <a:p>
            <a:r>
              <a:rPr lang="en-US" dirty="0" smtClean="0"/>
              <a:t>2.SIMPLE, PARTIAL AND MULTIPLE</a:t>
            </a:r>
          </a:p>
          <a:p>
            <a:r>
              <a:rPr lang="en-US" dirty="0" smtClean="0"/>
              <a:t>3.LINEAR AND NON LINEAR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27210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STUDYING CORRELATION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1.SCATTER DIAGRAM METHOD</a:t>
            </a:r>
          </a:p>
          <a:p>
            <a:r>
              <a:rPr lang="en-US" dirty="0" smtClean="0"/>
              <a:t>2.GRAPHIC METHOD</a:t>
            </a:r>
          </a:p>
          <a:p>
            <a:r>
              <a:rPr lang="en-US" dirty="0" smtClean="0"/>
              <a:t>3. KARL PEARSON’S COEFFICIENT OF CORRELATION</a:t>
            </a:r>
          </a:p>
          <a:p>
            <a:r>
              <a:rPr lang="en-US" dirty="0" smtClean="0"/>
              <a:t>4.RANK CORRELATION</a:t>
            </a:r>
          </a:p>
          <a:p>
            <a:r>
              <a:rPr lang="en-US" dirty="0" smtClean="0"/>
              <a:t>5. CONCURRENT DEVIATION METHOD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670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64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Correlation</vt:lpstr>
      <vt:lpstr>Correlation Analysis</vt:lpstr>
      <vt:lpstr>Types of Analysis</vt:lpstr>
      <vt:lpstr>TYPES OF CORRELATION</vt:lpstr>
      <vt:lpstr>METHODS OF STUDYING CORRELATION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Correlation Analysis</dc:title>
  <dc:creator>Commerce</dc:creator>
  <cp:lastModifiedBy>dhilip</cp:lastModifiedBy>
  <cp:revision>3</cp:revision>
  <dcterms:created xsi:type="dcterms:W3CDTF">2024-11-08T08:46:30Z</dcterms:created>
  <dcterms:modified xsi:type="dcterms:W3CDTF">2024-11-08T12:18:53Z</dcterms:modified>
</cp:coreProperties>
</file>