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61" r:id="rId4"/>
    <p:sldId id="264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593028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4175" y="488950"/>
            <a:ext cx="10283825" cy="56648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2800" dirty="0">
                <a:solidFill>
                  <a:srgbClr val="00B050"/>
                </a:solidFill>
              </a:rPr>
              <a:t>Dr. S. Senthil </a:t>
            </a:r>
            <a:r>
              <a:rPr lang="en-US" sz="2800" dirty="0" err="1">
                <a:solidFill>
                  <a:srgbClr val="00B050"/>
                </a:solidFill>
              </a:rPr>
              <a:t>kumar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Assistant Professor Head,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Department of Economics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Cardamom Planters’ Association College,</a:t>
            </a:r>
            <a:endParaRPr lang="en-US" sz="2800" dirty="0">
              <a:solidFill>
                <a:srgbClr val="00B050"/>
              </a:solidFill>
            </a:endParaRPr>
          </a:p>
          <a:p>
            <a:pPr algn="ctr"/>
            <a:r>
              <a:rPr lang="en-US" sz="2800" dirty="0">
                <a:solidFill>
                  <a:srgbClr val="00B050"/>
                </a:solidFill>
              </a:rPr>
              <a:t> </a:t>
            </a:r>
            <a:r>
              <a:rPr lang="en-US" sz="2800" dirty="0" err="1">
                <a:solidFill>
                  <a:srgbClr val="00B050"/>
                </a:solidFill>
              </a:rPr>
              <a:t>Bodinayakanur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 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45" y="136525"/>
            <a:ext cx="8596630" cy="982345"/>
          </a:xfrm>
        </p:spPr>
        <p:txBody>
          <a:bodyPr>
            <a:normAutofit/>
          </a:bodyPr>
          <a:p>
            <a:pPr algn="ctr"/>
            <a:r>
              <a:rPr lang="en-US">
                <a:solidFill>
                  <a:srgbClr val="002060"/>
                </a:solidFill>
                <a:sym typeface="+mn-ea"/>
              </a:rPr>
              <a:t>Limitations of index Numbers: </a:t>
            </a:r>
            <a:endParaRPr lang="en-US">
              <a:solidFill>
                <a:srgbClr val="002060"/>
              </a:solidFill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545" y="1431925"/>
            <a:ext cx="9665970" cy="5276215"/>
          </a:xfrm>
        </p:spPr>
        <p:txBody>
          <a:bodyPr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1.Limited application</a:t>
            </a:r>
            <a:endParaRPr lang="en-US" sz="280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2.It may not be perfect</a:t>
            </a:r>
            <a:endParaRPr lang="en-US" sz="280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3.Limitations of sampling</a:t>
            </a:r>
            <a:endParaRPr lang="en-US" sz="280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4.It can be manipulated</a:t>
            </a:r>
            <a:endParaRPr lang="en-US" sz="280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5.Non - availability of accurate  data</a:t>
            </a:r>
            <a:endParaRPr lang="en-US" sz="280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r>
              <a:rPr lang="en-US" sz="9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 you </a:t>
            </a:r>
            <a:endParaRPr lang="en-US" sz="9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328</Words>
  <Application>WPS Presentation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SimSun</vt:lpstr>
      <vt:lpstr>Wingdings</vt:lpstr>
      <vt:lpstr>Wingdings 3</vt:lpstr>
      <vt:lpstr>Arial</vt:lpstr>
      <vt:lpstr>Trebuchet MS</vt:lpstr>
      <vt:lpstr>Microsoft YaHei</vt:lpstr>
      <vt:lpstr>Arial Unicode MS</vt:lpstr>
      <vt:lpstr>Calibri</vt:lpstr>
      <vt:lpstr>Facet</vt:lpstr>
      <vt:lpstr>                            </vt:lpstr>
      <vt:lpstr>Types of Sampling Method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IMPORTANCE OF PUBLIC FINANCE  </dc:title>
  <dc:creator>PERSONAL</dc:creator>
  <cp:lastModifiedBy>Senthil Kumar perfectly all right</cp:lastModifiedBy>
  <cp:revision>12</cp:revision>
  <dcterms:created xsi:type="dcterms:W3CDTF">2021-06-05T02:51:00Z</dcterms:created>
  <dcterms:modified xsi:type="dcterms:W3CDTF">2024-11-09T04:14:54Z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9BF92399A6694484B9168471537941A3</vt:lpwstr>
  </property>
  <property fmtid="{D5CDD505-2E9C-101B-9397-08002B2CF9AE}" pid="3" name="KSOProductBuildVer">
    <vt:lpwstr>1033-12.2.0.18607</vt:lpwstr>
  </property>
</Properties>
</file>