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3600" dirty="0" smtClean="0"/>
              <a:t>INTRODUCTION TO DATA &amp; SAMPLING</a:t>
            </a:r>
            <a:endParaRPr lang="en-IN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/>
              <a:t>S.KALAI SELVI ,</a:t>
            </a:r>
          </a:p>
          <a:p>
            <a:r>
              <a:rPr lang="en-IN" sz="2400" dirty="0" smtClean="0"/>
              <a:t>GUEST LECTURE,</a:t>
            </a:r>
          </a:p>
          <a:p>
            <a:r>
              <a:rPr lang="en-IN" sz="2400" dirty="0" smtClean="0"/>
              <a:t>CPA COLLEGE,</a:t>
            </a:r>
          </a:p>
          <a:p>
            <a:r>
              <a:rPr lang="en-IN" sz="2400" dirty="0" smtClean="0"/>
              <a:t>BODINAYAKANUR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98354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2" y="332509"/>
            <a:ext cx="9112827" cy="603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334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7" y="602673"/>
            <a:ext cx="7980219" cy="543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467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" y="602673"/>
            <a:ext cx="7751618" cy="543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77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" y="498764"/>
            <a:ext cx="8115300" cy="554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961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082" y="1340428"/>
            <a:ext cx="7450282" cy="470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982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sl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73" y="862445"/>
            <a:ext cx="8671329" cy="538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827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55964"/>
            <a:ext cx="7013864" cy="508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792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852056"/>
            <a:ext cx="7843211" cy="518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346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l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1" y="498765"/>
            <a:ext cx="8219209" cy="531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567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8000" dirty="0" smtClean="0">
                <a:latin typeface="Baskerville Old Face" panose="02020602080505020303" pitchFamily="18" charset="0"/>
              </a:rPr>
              <a:t>THANK YOU</a:t>
            </a:r>
            <a:endParaRPr lang="en-IN" sz="80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0331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17</Words>
  <Application>Microsoft Office PowerPoint</Application>
  <PresentationFormat>Widescreen</PresentationFormat>
  <Paragraphs>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Baskerville Old Face</vt:lpstr>
      <vt:lpstr>Trebuchet MS</vt:lpstr>
      <vt:lpstr>Wingdings 3</vt:lpstr>
      <vt:lpstr>Facet</vt:lpstr>
      <vt:lpstr>INTRODUCTION TO DATA &amp; SAMPLING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8</cp:revision>
  <dcterms:created xsi:type="dcterms:W3CDTF">2025-08-20T04:48:14Z</dcterms:created>
  <dcterms:modified xsi:type="dcterms:W3CDTF">2025-08-20T05:57:17Z</dcterms:modified>
</cp:coreProperties>
</file>