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4" d="100"/>
          <a:sy n="54" d="100"/>
        </p:scale>
        <p:origin x="110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28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89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99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967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87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7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383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11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626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384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190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952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373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686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901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213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811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543AA7-CE6F-4E0C-87EC-8EFF1CA88C2A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3D00A9-6F85-4FB0-936A-DE1657BF5C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85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RETAILER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 COLLEGE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2018-2019</a:t>
            </a:r>
            <a:endParaRPr lang="en-IN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015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DISCHARGE OF CONTRACT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 OF CONTRACT MEANS TERMINATION OF THE CONTRACTUAL RELATIONSHIP BETWEEN PARTIES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70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DISCHARGE OF CONTRACT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BY PERFORMANCE</a:t>
            </a:r>
          </a:p>
          <a:p>
            <a:r>
              <a:rPr lang="en-US" dirty="0" smtClean="0"/>
              <a:t>2. BY AGREEMENT</a:t>
            </a:r>
          </a:p>
          <a:p>
            <a:r>
              <a:rPr lang="en-US" dirty="0" smtClean="0"/>
              <a:t>3. BY POSSIBILITY</a:t>
            </a:r>
          </a:p>
          <a:p>
            <a:r>
              <a:rPr lang="en-US" dirty="0" smtClean="0"/>
              <a:t>4. BY LABSE OF TIME</a:t>
            </a:r>
          </a:p>
          <a:p>
            <a:r>
              <a:rPr lang="en-US" dirty="0" smtClean="0"/>
              <a:t>5. BY OPERATION OF LAW</a:t>
            </a:r>
          </a:p>
          <a:p>
            <a:r>
              <a:rPr lang="en-US" dirty="0" smtClean="0"/>
              <a:t>6. BY LABSE OF TIME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102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MUTUAL DISCHARGE OF CONTRACT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NOVATION</a:t>
            </a:r>
          </a:p>
          <a:p>
            <a:r>
              <a:rPr lang="en-US" dirty="0" smtClean="0"/>
              <a:t>2. ALTERATION</a:t>
            </a:r>
          </a:p>
          <a:p>
            <a:r>
              <a:rPr lang="en-US" dirty="0" smtClean="0"/>
              <a:t>3. REMISSION</a:t>
            </a:r>
          </a:p>
          <a:p>
            <a:r>
              <a:rPr lang="en-US" dirty="0" smtClean="0"/>
              <a:t>4. RECISSION</a:t>
            </a:r>
          </a:p>
          <a:p>
            <a:r>
              <a:rPr lang="en-US" dirty="0" smtClean="0"/>
              <a:t>5. WAIVER</a:t>
            </a:r>
          </a:p>
          <a:p>
            <a:r>
              <a:rPr lang="en-US" dirty="0" smtClean="0"/>
              <a:t>6. MERGER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7657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</TotalTime>
  <Words>80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Garamond</vt:lpstr>
      <vt:lpstr>Times New Roman</vt:lpstr>
      <vt:lpstr>Organic</vt:lpstr>
      <vt:lpstr>TYPES OF RETAILER</vt:lpstr>
      <vt:lpstr>DISCHARGE OF CONTRACT</vt:lpstr>
      <vt:lpstr>DISCHARGE OF CONTRACT</vt:lpstr>
      <vt:lpstr>MUTUAL DISCHARGE OF CONTRACT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RETAILER</dc:title>
  <dc:creator>dhilip</dc:creator>
  <cp:lastModifiedBy>dhilip</cp:lastModifiedBy>
  <cp:revision>2</cp:revision>
  <dcterms:created xsi:type="dcterms:W3CDTF">2024-11-08T13:46:24Z</dcterms:created>
  <dcterms:modified xsi:type="dcterms:W3CDTF">2024-11-08T13:58:51Z</dcterms:modified>
</cp:coreProperties>
</file>