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81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2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415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789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640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17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71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45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5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08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37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6952A-F604-4E41-9F20-7BDAF54D3BE5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5E1BC-4447-4863-90B1-1409F2FB2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32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DIAGRAM PRESENTATION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</a:t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09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5384"/>
            <a:ext cx="9144000" cy="1088574"/>
          </a:xfrm>
        </p:spPr>
        <p:txBody>
          <a:bodyPr/>
          <a:lstStyle/>
          <a:p>
            <a:r>
              <a:rPr lang="en-US" dirty="0" smtClean="0"/>
              <a:t>DIAGRAM PRESENTATION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73958"/>
            <a:ext cx="9144000" cy="378384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just"/>
            <a:r>
              <a:rPr lang="en-US" dirty="0" smtClean="0"/>
              <a:t>DIAGRAMS ARE THE DEVICES OF PRESENTING THE STATISTICAL DATA IN CONVINCING,APPEALING  AND EASILY UNDERSTANDABLE MANNER.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317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DIAGRAMS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ONE-DIMENSIONAL DIAGRAM</a:t>
            </a:r>
          </a:p>
          <a:p>
            <a:r>
              <a:rPr lang="en-US" dirty="0" smtClean="0"/>
              <a:t>TWO DIMENSIONAL DIAGRAM</a:t>
            </a:r>
          </a:p>
          <a:p>
            <a:r>
              <a:rPr lang="en-US" u="sng" dirty="0" smtClean="0"/>
              <a:t>ONE-DIMENSIONAL DIAGRAM</a:t>
            </a:r>
          </a:p>
          <a:p>
            <a:r>
              <a:rPr lang="en-US" dirty="0" smtClean="0"/>
              <a:t>LINE DIAGRAM</a:t>
            </a:r>
          </a:p>
          <a:p>
            <a:r>
              <a:rPr lang="en-US" dirty="0" smtClean="0"/>
              <a:t>BAR DIAGRAM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1953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BAR DIAGRAM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BAR DIAGRAM</a:t>
            </a:r>
          </a:p>
          <a:p>
            <a:r>
              <a:rPr lang="en-US" dirty="0" smtClean="0"/>
              <a:t>SUB DIVIDED BAR DIAGRAM</a:t>
            </a:r>
          </a:p>
          <a:p>
            <a:r>
              <a:rPr lang="en-US" dirty="0" smtClean="0"/>
              <a:t>PERCENTAGE BAR DIAGRAM</a:t>
            </a:r>
          </a:p>
          <a:p>
            <a:r>
              <a:rPr lang="en-US" dirty="0" smtClean="0"/>
              <a:t>MULTIPLE BAR DIAGRAM</a:t>
            </a:r>
          </a:p>
          <a:p>
            <a:r>
              <a:rPr lang="en-US" dirty="0" smtClean="0"/>
              <a:t>DEVIATION BAR DIAGRAM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214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DIMENSIONAL DIAGRAM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1.RECTANGLES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2.SQUARES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3.CIRCLES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4.PIE DIAGRAM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220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59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DIAGRAM PRESENTATION</vt:lpstr>
      <vt:lpstr>DIAGRAM PRESENTATION</vt:lpstr>
      <vt:lpstr>TYPES OF DIAGRAMS</vt:lpstr>
      <vt:lpstr>TYPES OF BAR DIAGRAM</vt:lpstr>
      <vt:lpstr>TWO DIMENSIONAL DIAGRAM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 PRESENTATION</dc:title>
  <dc:creator>Commerce</dc:creator>
  <cp:lastModifiedBy>dhilip</cp:lastModifiedBy>
  <cp:revision>3</cp:revision>
  <dcterms:created xsi:type="dcterms:W3CDTF">2024-11-08T06:37:37Z</dcterms:created>
  <dcterms:modified xsi:type="dcterms:W3CDTF">2024-11-08T12:20:05Z</dcterms:modified>
</cp:coreProperties>
</file>