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81" r:id="rId4"/>
    <p:sldId id="271" r:id="rId5"/>
    <p:sldId id="258" r:id="rId6"/>
    <p:sldId id="259" r:id="rId7"/>
    <p:sldId id="260" r:id="rId8"/>
    <p:sldId id="274" r:id="rId9"/>
    <p:sldId id="279" r:id="rId10"/>
  </p:sldIdLst>
  <p:sldSz cx="9144000" cy="6858000" type="screen4x3"/>
  <p:notesSz cx="6858000" cy="9774238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FF00"/>
    <a:srgbClr val="FF3399"/>
    <a:srgbClr val="FF0066"/>
    <a:srgbClr val="FF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89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="" xmlns:a16="http://schemas.microsoft.com/office/drawing/2014/main" id="{16CE86DF-90CA-66A1-2F18-7FB784262D6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21507" name="Rectangle 3">
            <a:extLst>
              <a:ext uri="{FF2B5EF4-FFF2-40B4-BE49-F238E27FC236}">
                <a16:creationId xmlns="" xmlns:a16="http://schemas.microsoft.com/office/drawing/2014/main" id="{6555F849-7933-100F-2A77-C334444CA34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21508" name="Rectangle 4">
            <a:extLst>
              <a:ext uri="{FF2B5EF4-FFF2-40B4-BE49-F238E27FC236}">
                <a16:creationId xmlns="" xmlns:a16="http://schemas.microsoft.com/office/drawing/2014/main" id="{5E74AF99-D71B-8BCC-FC43-2680B8497498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85288"/>
            <a:ext cx="29718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21509" name="Rectangle 5">
            <a:extLst>
              <a:ext uri="{FF2B5EF4-FFF2-40B4-BE49-F238E27FC236}">
                <a16:creationId xmlns="" xmlns:a16="http://schemas.microsoft.com/office/drawing/2014/main" id="{76CE37FC-7238-8E10-5001-FC20B2D4144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9285288"/>
            <a:ext cx="29718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A062BC9-0526-440F-8E6B-6E9C974FFB75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="" xmlns:a16="http://schemas.microsoft.com/office/drawing/2014/main" id="{44D69434-8BFD-FF07-6F25-55269EA4589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6147" name="Rectangle 3">
            <a:extLst>
              <a:ext uri="{FF2B5EF4-FFF2-40B4-BE49-F238E27FC236}">
                <a16:creationId xmlns="" xmlns:a16="http://schemas.microsoft.com/office/drawing/2014/main" id="{FDFD98C3-83A7-1C5B-DF28-47646B93C05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6148" name="Rectangle 4">
            <a:extLst>
              <a:ext uri="{FF2B5EF4-FFF2-40B4-BE49-F238E27FC236}">
                <a16:creationId xmlns="" xmlns:a16="http://schemas.microsoft.com/office/drawing/2014/main" id="{6F64374A-7808-D11F-E40C-AF99E9C9C4E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0" y="733425"/>
            <a:ext cx="4889500" cy="36655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6149" name="Rectangle 5">
            <a:extLst>
              <a:ext uri="{FF2B5EF4-FFF2-40B4-BE49-F238E27FC236}">
                <a16:creationId xmlns="" xmlns:a16="http://schemas.microsoft.com/office/drawing/2014/main" id="{FEF5203C-53E2-D30B-8F94-D87B23AF21C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643438"/>
            <a:ext cx="5029200" cy="439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="" xmlns:a16="http://schemas.microsoft.com/office/drawing/2014/main" id="{829F8042-0570-B725-B406-BCF420EFFEF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85288"/>
            <a:ext cx="29718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6151" name="Rectangle 7">
            <a:extLst>
              <a:ext uri="{FF2B5EF4-FFF2-40B4-BE49-F238E27FC236}">
                <a16:creationId xmlns="" xmlns:a16="http://schemas.microsoft.com/office/drawing/2014/main" id="{0687100D-3EA5-C2ED-0FCA-B026EA4D159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285288"/>
            <a:ext cx="29718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67A2F3F-C2C2-4E46-850F-F8D98EDBEB6E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="" xmlns:a16="http://schemas.microsoft.com/office/drawing/2014/main" id="{F349395E-AA9E-A709-6312-F8A8099B94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0C0C4B-A551-470D-979C-03131751AAEA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54274" name="Rectangle 2">
            <a:extLst>
              <a:ext uri="{FF2B5EF4-FFF2-40B4-BE49-F238E27FC236}">
                <a16:creationId xmlns="" xmlns:a16="http://schemas.microsoft.com/office/drawing/2014/main" id="{B0D92D5F-BBB8-1E56-F85A-6C31803B9D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5838" y="733425"/>
            <a:ext cx="4886325" cy="3665538"/>
          </a:xfrm>
          <a:ln/>
        </p:spPr>
      </p:sp>
      <p:sp>
        <p:nvSpPr>
          <p:cNvPr id="54275" name="Rectangle 3">
            <a:extLst>
              <a:ext uri="{FF2B5EF4-FFF2-40B4-BE49-F238E27FC236}">
                <a16:creationId xmlns="" xmlns:a16="http://schemas.microsoft.com/office/drawing/2014/main" id="{49766DD4-47F1-A96E-B5ED-F1D483F5E8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="" xmlns:a16="http://schemas.microsoft.com/office/drawing/2014/main" id="{3904BFD9-F3D0-7BDF-5613-49F13815B8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550C87-E76F-4DE3-9F2F-453533E9539A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55298" name="Rectangle 2">
            <a:extLst>
              <a:ext uri="{FF2B5EF4-FFF2-40B4-BE49-F238E27FC236}">
                <a16:creationId xmlns="" xmlns:a16="http://schemas.microsoft.com/office/drawing/2014/main" id="{408CC52B-1424-7017-6F5D-22045C85C3B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5838" y="733425"/>
            <a:ext cx="4886325" cy="3665538"/>
          </a:xfrm>
          <a:ln/>
        </p:spPr>
      </p:sp>
      <p:sp>
        <p:nvSpPr>
          <p:cNvPr id="55299" name="Rectangle 3">
            <a:extLst>
              <a:ext uri="{FF2B5EF4-FFF2-40B4-BE49-F238E27FC236}">
                <a16:creationId xmlns="" xmlns:a16="http://schemas.microsoft.com/office/drawing/2014/main" id="{462CD6B9-A592-374A-E379-F5C946849A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="" xmlns:a16="http://schemas.microsoft.com/office/drawing/2014/main" id="{37EA0E2F-975A-5B01-A7FB-E9AE15AEE0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E39B3B-D452-4EE7-859E-F42043A20852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56322" name="Rectangle 2">
            <a:extLst>
              <a:ext uri="{FF2B5EF4-FFF2-40B4-BE49-F238E27FC236}">
                <a16:creationId xmlns="" xmlns:a16="http://schemas.microsoft.com/office/drawing/2014/main" id="{B0725CDD-2146-227D-2116-6EE8B064FC1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5838" y="733425"/>
            <a:ext cx="4886325" cy="3665538"/>
          </a:xfrm>
          <a:ln/>
        </p:spPr>
      </p:sp>
      <p:sp>
        <p:nvSpPr>
          <p:cNvPr id="56323" name="Rectangle 3">
            <a:extLst>
              <a:ext uri="{FF2B5EF4-FFF2-40B4-BE49-F238E27FC236}">
                <a16:creationId xmlns="" xmlns:a16="http://schemas.microsoft.com/office/drawing/2014/main" id="{D9FB9564-9FF2-98AC-F81B-E518E3EC34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="" xmlns:a16="http://schemas.microsoft.com/office/drawing/2014/main" id="{BD8F714D-3D6E-B6C7-890E-16997ADAFF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6162DE-EBF2-46F4-B25E-3D72518ECD5E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57346" name="Rectangle 2">
            <a:extLst>
              <a:ext uri="{FF2B5EF4-FFF2-40B4-BE49-F238E27FC236}">
                <a16:creationId xmlns="" xmlns:a16="http://schemas.microsoft.com/office/drawing/2014/main" id="{143805DF-2F96-5189-85D7-67CC7A0715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5838" y="733425"/>
            <a:ext cx="4886325" cy="3665538"/>
          </a:xfrm>
          <a:ln/>
        </p:spPr>
      </p:sp>
      <p:sp>
        <p:nvSpPr>
          <p:cNvPr id="57347" name="Rectangle 3">
            <a:extLst>
              <a:ext uri="{FF2B5EF4-FFF2-40B4-BE49-F238E27FC236}">
                <a16:creationId xmlns="" xmlns:a16="http://schemas.microsoft.com/office/drawing/2014/main" id="{B831EF02-9106-04E0-D67D-D7D0BB9D72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="" xmlns:a16="http://schemas.microsoft.com/office/drawing/2014/main" id="{C847ED56-EE8B-3BE7-5049-C54195C7328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A071DE-558A-4A76-AA09-29BEAC5D5D61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58370" name="Rectangle 2">
            <a:extLst>
              <a:ext uri="{FF2B5EF4-FFF2-40B4-BE49-F238E27FC236}">
                <a16:creationId xmlns="" xmlns:a16="http://schemas.microsoft.com/office/drawing/2014/main" id="{7FA74A67-2F55-0F84-AABC-80F09D8831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5838" y="733425"/>
            <a:ext cx="4886325" cy="3665538"/>
          </a:xfrm>
          <a:ln/>
        </p:spPr>
      </p:sp>
      <p:sp>
        <p:nvSpPr>
          <p:cNvPr id="58371" name="Rectangle 3">
            <a:extLst>
              <a:ext uri="{FF2B5EF4-FFF2-40B4-BE49-F238E27FC236}">
                <a16:creationId xmlns="" xmlns:a16="http://schemas.microsoft.com/office/drawing/2014/main" id="{8BCA683C-D158-C28D-C90D-E38337A467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="" xmlns:a16="http://schemas.microsoft.com/office/drawing/2014/main" id="{B40AED63-1229-B359-F308-9B9F813FF1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4C708F-1CBF-429C-92CD-9CFEE5A0D201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59394" name="Rectangle 2">
            <a:extLst>
              <a:ext uri="{FF2B5EF4-FFF2-40B4-BE49-F238E27FC236}">
                <a16:creationId xmlns="" xmlns:a16="http://schemas.microsoft.com/office/drawing/2014/main" id="{9799BF79-2579-B000-239C-B5AF494143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5838" y="733425"/>
            <a:ext cx="4886325" cy="3665538"/>
          </a:xfrm>
          <a:ln/>
        </p:spPr>
      </p:sp>
      <p:sp>
        <p:nvSpPr>
          <p:cNvPr id="59395" name="Rectangle 3">
            <a:extLst>
              <a:ext uri="{FF2B5EF4-FFF2-40B4-BE49-F238E27FC236}">
                <a16:creationId xmlns="" xmlns:a16="http://schemas.microsoft.com/office/drawing/2014/main" id="{53FDE3A4-6F79-09B3-8F09-85F7695CFF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="" xmlns:a16="http://schemas.microsoft.com/office/drawing/2014/main" id="{F698B259-94C4-B3FB-6759-7499487744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1348DB-8AA5-4702-A459-B6CA8C8076E2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60418" name="Rectangle 2">
            <a:extLst>
              <a:ext uri="{FF2B5EF4-FFF2-40B4-BE49-F238E27FC236}">
                <a16:creationId xmlns="" xmlns:a16="http://schemas.microsoft.com/office/drawing/2014/main" id="{A79B057F-0A59-237B-9517-69481E4BA4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5838" y="733425"/>
            <a:ext cx="4886325" cy="3665538"/>
          </a:xfrm>
          <a:ln/>
        </p:spPr>
      </p:sp>
      <p:sp>
        <p:nvSpPr>
          <p:cNvPr id="60419" name="Rectangle 3">
            <a:extLst>
              <a:ext uri="{FF2B5EF4-FFF2-40B4-BE49-F238E27FC236}">
                <a16:creationId xmlns="" xmlns:a16="http://schemas.microsoft.com/office/drawing/2014/main" id="{F6B576E8-8163-9D8B-B571-69640B7B5A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="" xmlns:a16="http://schemas.microsoft.com/office/drawing/2014/main" id="{DBB7C198-3C8D-F52D-BC8D-2492F5AC9E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046C2C-D571-4999-B429-56E3D3591B12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61442" name="Rectangle 2">
            <a:extLst>
              <a:ext uri="{FF2B5EF4-FFF2-40B4-BE49-F238E27FC236}">
                <a16:creationId xmlns="" xmlns:a16="http://schemas.microsoft.com/office/drawing/2014/main" id="{B5914D88-F380-8D0C-5969-D2A84D7FAF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5838" y="733425"/>
            <a:ext cx="4886325" cy="3665538"/>
          </a:xfrm>
          <a:ln/>
        </p:spPr>
      </p:sp>
      <p:sp>
        <p:nvSpPr>
          <p:cNvPr id="61443" name="Rectangle 3">
            <a:extLst>
              <a:ext uri="{FF2B5EF4-FFF2-40B4-BE49-F238E27FC236}">
                <a16:creationId xmlns="" xmlns:a16="http://schemas.microsoft.com/office/drawing/2014/main" id="{5364F8BC-0670-0882-B44C-7592480642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="" xmlns:a16="http://schemas.microsoft.com/office/drawing/2014/main" id="{4A94E6AF-4ED7-1CC8-B76D-927655442B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4E698A-7949-4598-8F45-A16F9419CD37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62466" name="Rectangle 2">
            <a:extLst>
              <a:ext uri="{FF2B5EF4-FFF2-40B4-BE49-F238E27FC236}">
                <a16:creationId xmlns="" xmlns:a16="http://schemas.microsoft.com/office/drawing/2014/main" id="{A856BAD4-92CC-35E6-A97A-D9862C186A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5838" y="733425"/>
            <a:ext cx="4886325" cy="3665538"/>
          </a:xfrm>
          <a:ln/>
        </p:spPr>
      </p:sp>
      <p:sp>
        <p:nvSpPr>
          <p:cNvPr id="62467" name="Rectangle 3">
            <a:extLst>
              <a:ext uri="{FF2B5EF4-FFF2-40B4-BE49-F238E27FC236}">
                <a16:creationId xmlns="" xmlns:a16="http://schemas.microsoft.com/office/drawing/2014/main" id="{16327537-3CD3-8316-59ED-DE64DCE68B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E7A1885-9BBF-3F31-BF9D-8D9CB9EEAB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528C5C5F-DD69-4F49-72DF-897EC6D8CA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5B7CC1C-9C54-BB2F-5CAB-E81B6434E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5CEFBFF-97BD-FC5A-49BA-1A7E5F2FF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SS CI 11.5 The d block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FCD23E8-7D60-8388-EA9D-2F6EF1095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B3C3DF-89D1-4224-AD16-D71D2484CCD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="" xmlns:p14="http://schemas.microsoft.com/office/powerpoint/2010/main" val="691369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5FB0AFC-217F-02B3-7033-7C3DE1141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D11C75C-C9DC-8CA7-AF0C-83D1F830FA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7870B35-ADA9-2E61-1499-CF0847575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1E35D64-42FE-5831-84A6-1FB1FF1B2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SS CI 11.5 The d block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804E316-12D3-5518-5802-75B34759A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C64D70-E537-42FF-8C5D-9970F314873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="" xmlns:p14="http://schemas.microsoft.com/office/powerpoint/2010/main" val="3246178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B481E18-0A4D-A91D-38CA-3CFD90896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70D9010-CB89-8DF4-5E86-EC539AC149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E58C0EA-942A-A921-5C6C-8F40182D9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B5E2E9A-3F70-0D21-593F-102B82D98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SS CI 11.5 The d block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0459D9A-E045-BF70-1C0C-DF588BA52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C3EACC-0DCA-4960-BD82-482D1E8541F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="" xmlns:p14="http://schemas.microsoft.com/office/powerpoint/2010/main" val="2615840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C8F6753-45DC-FAC2-A783-E0350F12A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53BA4C0-0952-B4B5-3221-D2B87A3043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6EC53DEA-5BE0-EDDC-531C-C0D7A5EA47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D3C39A32-4D3B-3985-2720-0EEE25F1E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B015B3D0-2F77-B831-1A21-84A0720BB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SS CI 11.5 The d block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ECE4C861-EF5A-74A8-F603-B98D64401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278B81-79C4-4906-A737-6A99D423D6B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="" xmlns:p14="http://schemas.microsoft.com/office/powerpoint/2010/main" val="375606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226C103-26F2-4E2A-54C3-FC25C4C40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C9233F8-928B-12A9-0E32-AC4BD2F035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94DE1F06-F1B9-BC82-D8BD-A7F3CC11A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AB1EEB02-1AEC-9524-4093-1EC3BC4ADA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9C890A0E-ABCB-342E-86BB-D5FCBFF1C6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A68C5498-B1DB-59A1-E96C-6BDAFEFA7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52F572D1-9D0A-9685-A881-F0934B0D1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SS CI 11.5 The d block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26F2BD51-1F78-E6EF-976C-8D701B418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234184-CA58-4AC9-98C2-FF9B11E5194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="" xmlns:p14="http://schemas.microsoft.com/office/powerpoint/2010/main" val="693430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67935F0-F33D-0DF8-ECE5-C915F3C14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F79CE820-AA13-B942-8F18-6980523EC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3AD93514-333A-2FB3-82E5-362F3B4F2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SS CI 11.5 The d block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018F6551-D4B8-E47C-78D3-C8BD1577F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7C9394-4881-44EA-BE6D-0E522021981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="" xmlns:p14="http://schemas.microsoft.com/office/powerpoint/2010/main" val="3728399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A4000B9C-CDF7-F070-D35D-DBD566F5F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4CCD4881-5A4D-FAD4-48F4-6A461F0EB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SS CI 11.5 The d block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53A89CB5-213D-AA11-52E4-630A947EF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D222C2-163D-4CA2-B184-257E08236EB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="" xmlns:p14="http://schemas.microsoft.com/office/powerpoint/2010/main" val="3669388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A104F09-AC29-D61B-5555-92F85F4E0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2EDB8E6-9343-14B2-38E6-479EDD90B7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B510F73D-216B-7CF0-1505-40C30E200B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CA2E1839-71F7-E27A-B1EF-8D9F5BBBF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848C6E4A-4C5B-1DDD-123F-AA5A2BF7B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SS CI 11.5 The d block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1A8A17E-793F-B9DB-BCDA-272DCB2B5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F62DBD-FFF7-42C8-B062-47C49228E1E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="" xmlns:p14="http://schemas.microsoft.com/office/powerpoint/2010/main" val="628703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4BF4125-F06B-3BCC-61EC-15E8139E9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40F2F50B-C335-56EF-D732-BC6317ECD2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74579D63-361A-1A28-A2EC-C5A53076A9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B3AB280E-4630-EB00-CDB9-F486E62FF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95E0B150-BC85-0378-C9AD-CF89F4F3E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SS CI 11.5 The d block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2CF2D5A4-B780-6899-5F22-F709B8BE7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36D6C8-086A-4FE8-852D-211E810CCE3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="" xmlns:p14="http://schemas.microsoft.com/office/powerpoint/2010/main" val="3678011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E69200B-382A-0A5E-545D-2E93227B9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14339CF2-D965-F139-03BF-86D1698164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8A0417F-B790-4625-429F-E0E88F675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4228229-34BC-2829-027B-F411AC7DC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SS CI 11.5 The d block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A9B231F-A536-41A2-A7DA-1409CC459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47FDD2-5324-4547-8380-3E19F9422B3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="" xmlns:p14="http://schemas.microsoft.com/office/powerpoint/2010/main" val="1789826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C77D8676-BAD1-7C7A-A2E4-6F3C73752B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ED984739-0F2C-7951-6AA0-65AB3F7634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D9275B6-6AE9-8A27-BD12-D9BE5E38E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C41F174-2477-868C-B921-3CE3B500D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SS CI 11.5 The d block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E3E04DD-4FFD-1021-2BA4-9CE6F6D5C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5019BC-1525-4AA0-B5AD-6605C1F74B8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="" xmlns:p14="http://schemas.microsoft.com/office/powerpoint/2010/main" val="10614198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6F6CE56-64D6-4518-3BEE-E81C3EFB6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able Placeholder 2">
            <a:extLst>
              <a:ext uri="{FF2B5EF4-FFF2-40B4-BE49-F238E27FC236}">
                <a16:creationId xmlns="" xmlns:a16="http://schemas.microsoft.com/office/drawing/2014/main" id="{6FCF9520-C12B-ADBA-0E6A-AC7F0985BE64}"/>
              </a:ext>
            </a:extLst>
          </p:cNvPr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B8F6FD7-0470-6C9C-5D9D-1F4D307784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C77AE56-00EB-5FB2-2E94-7D1AF6B33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91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GB" altLang="en-US"/>
              <a:t>SS CI 11.5 The d block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2314306-6B51-0B95-AC76-20070BCD6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7867831-41B6-49FD-9C10-3EE978B95CD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="" xmlns:p14="http://schemas.microsoft.com/office/powerpoint/2010/main" val="361325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2">
                <a:gamma/>
                <a:shade val="46275"/>
                <a:invGamma/>
              </a:schemeClr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="" xmlns:a16="http://schemas.microsoft.com/office/drawing/2014/main" id="{C1BE8A4B-1C42-3519-9189-1AD946274E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53251" name="Rectangle 3">
            <a:extLst>
              <a:ext uri="{FF2B5EF4-FFF2-40B4-BE49-F238E27FC236}">
                <a16:creationId xmlns="" xmlns:a16="http://schemas.microsoft.com/office/drawing/2014/main" id="{DAEE394D-016B-34C4-A9DC-F8B3EB3607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53252" name="Rectangle 4">
            <a:extLst>
              <a:ext uri="{FF2B5EF4-FFF2-40B4-BE49-F238E27FC236}">
                <a16:creationId xmlns="" xmlns:a16="http://schemas.microsoft.com/office/drawing/2014/main" id="{6491F2BA-D2AA-513B-A735-2AFE490F8EB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 altLang="en-US"/>
          </a:p>
        </p:txBody>
      </p:sp>
      <p:sp>
        <p:nvSpPr>
          <p:cNvPr id="53253" name="Rectangle 5">
            <a:extLst>
              <a:ext uri="{FF2B5EF4-FFF2-40B4-BE49-F238E27FC236}">
                <a16:creationId xmlns="" xmlns:a16="http://schemas.microsoft.com/office/drawing/2014/main" id="{EFB4FF92-E8DE-5434-AC90-AC4A820F866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791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en-GB" altLang="en-US"/>
              <a:t>SS CI 11.5 The d block</a:t>
            </a:r>
          </a:p>
        </p:txBody>
      </p:sp>
      <p:sp>
        <p:nvSpPr>
          <p:cNvPr id="53254" name="Rectangle 6">
            <a:extLst>
              <a:ext uri="{FF2B5EF4-FFF2-40B4-BE49-F238E27FC236}">
                <a16:creationId xmlns="" xmlns:a16="http://schemas.microsoft.com/office/drawing/2014/main" id="{16BF88AA-A52C-CB11-2283-219078C6795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ED9B793-D336-4E02-ACF8-B00026AF5E8C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build="p" bldLvl="3" autoUpdateAnimBg="0">
        <p:tmplLst>
          <p:tmpl lvl="1">
            <p:tnLst>
              <p:par>
                <p:cTn presetID="3" presetClass="entr" presetSubtype="1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2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linds(horizontal)">
                      <p:cBhvr>
                        <p:cTn dur="500"/>
                        <p:tgtEl>
                          <p:spTgt spid="53251"/>
                        </p:tgtEl>
                      </p:cBhvr>
                    </p:animEffec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53251"/>
                        </p:tgtEl>
                        <p:attrNameLst>
                          <p:attrName>ppt_c</p:attrName>
                        </p:attrNameLst>
                      </p:cBhvr>
                      <p:to>
                        <a:srgbClr val="00CCFF"/>
                      </p:to>
                    </p:animClr>
                  </p:subTnLst>
                </p:cTn>
              </p:par>
            </p:tnLst>
          </p:tmpl>
          <p:tmpl lvl="2">
            <p:tnLst>
              <p:par>
                <p:cTn presetID="3" presetClass="entr" presetSubtype="1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2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linds(horizontal)">
                      <p:cBhvr>
                        <p:cTn dur="500"/>
                        <p:tgtEl>
                          <p:spTgt spid="53251"/>
                        </p:tgtEl>
                      </p:cBhvr>
                    </p:animEffec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53251"/>
                        </p:tgtEl>
                        <p:attrNameLst>
                          <p:attrName>ppt_c</p:attrName>
                        </p:attrNameLst>
                      </p:cBhvr>
                      <p:to>
                        <a:srgbClr val="00CCFF"/>
                      </p:to>
                    </p:animClr>
                  </p:subTnLst>
                </p:cTn>
              </p:par>
            </p:tnLst>
          </p:tmpl>
          <p:tmpl lvl="3">
            <p:tnLst>
              <p:par>
                <p:cTn presetID="3" presetClass="entr" presetSubtype="1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2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linds(horizontal)">
                      <p:cBhvr>
                        <p:cTn dur="500"/>
                        <p:tgtEl>
                          <p:spTgt spid="53251"/>
                        </p:tgtEl>
                      </p:cBhvr>
                    </p:animEffec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53251"/>
                        </p:tgtEl>
                        <p:attrNameLst>
                          <p:attrName>ppt_c</p:attrName>
                        </p:attrNameLst>
                      </p:cBhvr>
                      <p:to>
                        <a:srgbClr val="00CCFF"/>
                      </p:to>
                    </p:animClr>
                  </p:subTnLst>
                </p:cTn>
              </p:par>
            </p:tnLst>
          </p:tmpl>
          <p:tmpl lvl="4">
            <p:tnLst>
              <p:par>
                <p:cTn presetID="3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2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linds(horizontal)">
                      <p:cBhvr>
                        <p:cTn dur="500"/>
                        <p:tgtEl>
                          <p:spTgt spid="53251"/>
                        </p:tgtEl>
                      </p:cBhvr>
                    </p:animEffec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53251"/>
                        </p:tgtEl>
                        <p:attrNameLst>
                          <p:attrName>ppt_c</p:attrName>
                        </p:attrNameLst>
                      </p:cBhvr>
                      <p:to>
                        <a:srgbClr val="00CCFF"/>
                      </p:to>
                    </p:animClr>
                  </p:subTnLst>
                </p:cTn>
              </p:par>
            </p:tnLst>
          </p:tmpl>
          <p:tmpl lvl="5">
            <p:tnLst>
              <p:par>
                <p:cTn presetID="3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2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linds(horizontal)">
                      <p:cBhvr>
                        <p:cTn dur="500"/>
                        <p:tgtEl>
                          <p:spTgt spid="53251"/>
                        </p:tgtEl>
                      </p:cBhvr>
                    </p:animEffec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53251"/>
                        </p:tgtEl>
                        <p:attrNameLst>
                          <p:attrName>ppt_c</p:attrName>
                        </p:attrNameLst>
                      </p:cBhvr>
                      <p:to>
                        <a:srgbClr val="00CCFF"/>
                      </p:to>
                    </p:animClr>
                  </p:subTnLst>
                </p:cTn>
              </p:par>
            </p:tnLst>
          </p:tmpl>
        </p:tmplLst>
      </p:bldP>
    </p:bldLst>
  </p:timing>
  <p:hf hdr="0" dt="0"/>
  <p:txStyles>
    <p:titleStyle>
      <a:lvl1pPr algn="l" rtl="0" fontAlgn="base">
        <a:spcBef>
          <a:spcPct val="0"/>
        </a:spcBef>
        <a:spcAft>
          <a:spcPct val="0"/>
        </a:spcAft>
        <a:defRPr sz="4400" b="1" kern="1200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 b="1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Comic Sans MS" panose="030F0702030302020204" pitchFamily="66" charset="0"/>
        </a:defRPr>
      </a:lvl2pPr>
      <a:lvl3pPr algn="l" rtl="0" fontAlgn="base">
        <a:spcBef>
          <a:spcPct val="0"/>
        </a:spcBef>
        <a:spcAft>
          <a:spcPct val="0"/>
        </a:spcAft>
        <a:defRPr sz="4400" b="1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Comic Sans MS" panose="030F0702030302020204" pitchFamily="66" charset="0"/>
        </a:defRPr>
      </a:lvl3pPr>
      <a:lvl4pPr algn="l" rtl="0" fontAlgn="base">
        <a:spcBef>
          <a:spcPct val="0"/>
        </a:spcBef>
        <a:spcAft>
          <a:spcPct val="0"/>
        </a:spcAft>
        <a:defRPr sz="4400" b="1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Comic Sans MS" panose="030F0702030302020204" pitchFamily="66" charset="0"/>
        </a:defRPr>
      </a:lvl4pPr>
      <a:lvl5pPr algn="l" rtl="0" fontAlgn="base">
        <a:spcBef>
          <a:spcPct val="0"/>
        </a:spcBef>
        <a:spcAft>
          <a:spcPct val="0"/>
        </a:spcAft>
        <a:defRPr sz="4400" b="1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Comic Sans MS" panose="030F0702030302020204" pitchFamily="66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Comic Sans MS" panose="030F0702030302020204" pitchFamily="6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Comic Sans MS" panose="030F0702030302020204" pitchFamily="6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Comic Sans MS" panose="030F0702030302020204" pitchFamily="6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Comic Sans MS" panose="030F0702030302020204" pitchFamily="66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b="1" kern="1200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b="1" kern="1200">
          <a:solidFill>
            <a:srgbClr val="FFFF00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b="1" kern="1200">
          <a:solidFill>
            <a:srgbClr val="FFFF00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b="1" kern="1200">
          <a:solidFill>
            <a:srgbClr val="FFFF00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b="1" kern="1200">
          <a:solidFill>
            <a:srgbClr val="FFFF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="" xmlns:a16="http://schemas.microsoft.com/office/drawing/2014/main" id="{A5AADB86-D8A9-D24B-13C6-8EAEF362F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altLang="en-US"/>
              <a:t>SS CI 11.5 The d block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="" xmlns:a16="http://schemas.microsoft.com/office/drawing/2014/main" id="{F8ECF294-CF7D-1DB6-B794-930A416BE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2C87B-1E2C-4676-91BF-08D090A0EEA8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2050" name="Rectangle 2">
            <a:extLst>
              <a:ext uri="{FF2B5EF4-FFF2-40B4-BE49-F238E27FC236}">
                <a16:creationId xmlns="" xmlns:a16="http://schemas.microsoft.com/office/drawing/2014/main" id="{DBC1A5E3-8A03-88EE-D785-94AEDDE8FC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609600"/>
            <a:ext cx="8229600" cy="1143000"/>
          </a:xfrm>
        </p:spPr>
        <p:txBody>
          <a:bodyPr/>
          <a:lstStyle/>
          <a:p>
            <a:r>
              <a:rPr lang="en-GB" altLang="en-US"/>
              <a:t>The d block:</a:t>
            </a:r>
            <a:r>
              <a:rPr lang="en-GB" altLang="en-US" sz="2800"/>
              <a:t> 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="" xmlns:a16="http://schemas.microsoft.com/office/drawing/2014/main" id="{D8F021DC-9582-C773-2117-9E075E7A06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676400"/>
            <a:ext cx="8534400" cy="4419600"/>
          </a:xfrm>
        </p:spPr>
        <p:txBody>
          <a:bodyPr/>
          <a:lstStyle/>
          <a:p>
            <a:r>
              <a:rPr lang="en-GB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The d block consists of three horizontal series in periods 4, 5 &amp; 6</a:t>
            </a:r>
          </a:p>
          <a:p>
            <a:pPr lvl="1"/>
            <a:r>
              <a:rPr lang="en-GB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10 elements in each series</a:t>
            </a:r>
          </a:p>
          <a:p>
            <a:pPr lvl="1"/>
            <a:r>
              <a:rPr lang="en-GB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Chemistry is “different” from other elements</a:t>
            </a:r>
          </a:p>
          <a:p>
            <a:pPr lvl="1"/>
            <a:r>
              <a:rPr lang="en-GB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Special electronic configurations important</a:t>
            </a:r>
          </a:p>
          <a:p>
            <a:pPr lvl="2"/>
            <a:r>
              <a:rPr lang="en-GB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Differences within a group in the d block are less sharp than in s &amp; p block</a:t>
            </a:r>
          </a:p>
          <a:p>
            <a:pPr lvl="2"/>
            <a:r>
              <a:rPr lang="en-GB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Similarities across a period are greater</a:t>
            </a:r>
          </a:p>
        </p:txBody>
      </p:sp>
    </p:spTree>
  </p:cSld>
  <p:clrMapOvr>
    <a:masterClrMapping/>
  </p:clrMapOvr>
  <p:transition>
    <p:blinds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="" xmlns:a16="http://schemas.microsoft.com/office/drawing/2014/main" id="{CDF5619A-13F1-3C1B-9356-D144411FF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altLang="en-US"/>
              <a:t>SS CI 11.5 The d block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="" xmlns:a16="http://schemas.microsoft.com/office/drawing/2014/main" id="{A57682C7-3259-1C1D-279A-336A1A6F0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05935-B0E4-463A-9919-5E97CAA19438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4098" name="Rectangle 2">
            <a:extLst>
              <a:ext uri="{FF2B5EF4-FFF2-40B4-BE49-F238E27FC236}">
                <a16:creationId xmlns="" xmlns:a16="http://schemas.microsoft.com/office/drawing/2014/main" id="{25964EE1-34A5-92E0-D403-36F23E329F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Electronic Configuration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="" xmlns:a16="http://schemas.microsoft.com/office/drawing/2014/main" id="{A1988AD9-654C-350B-EF53-1BE82058C5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/>
              <a:t>Across the 1</a:t>
            </a:r>
            <a:r>
              <a:rPr lang="en-GB" altLang="en-US" baseline="30000"/>
              <a:t>st</a:t>
            </a:r>
            <a:r>
              <a:rPr lang="en-GB" altLang="en-US"/>
              <a:t> row of the d block (Sc to Zn) each element </a:t>
            </a:r>
          </a:p>
          <a:p>
            <a:pPr lvl="1">
              <a:lnSpc>
                <a:spcPct val="90000"/>
              </a:lnSpc>
            </a:pPr>
            <a:r>
              <a:rPr lang="en-GB" altLang="en-US"/>
              <a:t>has 1 more electron and 1 more proton</a:t>
            </a:r>
          </a:p>
          <a:p>
            <a:pPr lvl="1">
              <a:lnSpc>
                <a:spcPct val="90000"/>
              </a:lnSpc>
            </a:pPr>
            <a:r>
              <a:rPr lang="en-GB" altLang="en-US"/>
              <a:t>Each “additional” electron enters the 3d sub-shell</a:t>
            </a:r>
          </a:p>
          <a:p>
            <a:pPr lvl="1">
              <a:lnSpc>
                <a:spcPct val="90000"/>
              </a:lnSpc>
            </a:pPr>
            <a:r>
              <a:rPr lang="en-GB" altLang="en-US"/>
              <a:t>The core configuration for all the period 4 transition elements is that of Ar</a:t>
            </a:r>
          </a:p>
          <a:p>
            <a:pPr lvl="2">
              <a:lnSpc>
                <a:spcPct val="90000"/>
              </a:lnSpc>
            </a:pPr>
            <a:r>
              <a:rPr lang="en-GB" altLang="en-US"/>
              <a:t>1s</a:t>
            </a:r>
            <a:r>
              <a:rPr lang="en-GB" altLang="en-US" baseline="30000"/>
              <a:t>2</a:t>
            </a:r>
            <a:r>
              <a:rPr lang="en-GB" altLang="en-US"/>
              <a:t>2s</a:t>
            </a:r>
            <a:r>
              <a:rPr lang="en-GB" altLang="en-US" baseline="30000"/>
              <a:t>2</a:t>
            </a:r>
            <a:r>
              <a:rPr lang="en-GB" altLang="en-US"/>
              <a:t>2p</a:t>
            </a:r>
            <a:r>
              <a:rPr lang="en-GB" altLang="en-US" baseline="30000"/>
              <a:t>6</a:t>
            </a:r>
            <a:r>
              <a:rPr lang="en-GB" altLang="en-US"/>
              <a:t>3s</a:t>
            </a:r>
            <a:r>
              <a:rPr lang="en-GB" altLang="en-US" baseline="30000"/>
              <a:t>2</a:t>
            </a:r>
            <a:r>
              <a:rPr lang="en-GB" altLang="en-US"/>
              <a:t>3p</a:t>
            </a:r>
            <a:r>
              <a:rPr lang="en-GB" altLang="en-US" baseline="30000"/>
              <a:t>6</a:t>
            </a:r>
          </a:p>
        </p:txBody>
      </p:sp>
    </p:spTree>
  </p:cSld>
  <p:clrMapOvr>
    <a:masterClrMapping/>
  </p:clrMapOvr>
  <p:transition>
    <p:blinds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35E811E7-E413-2B74-753F-5F41A6F01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altLang="en-US"/>
              <a:t>SS CI 11.5 The d block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7EF1075D-8BA2-2304-10F7-BFCF43615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E97D9-2D6D-4967-9F7B-239B260914B6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36866" name="Rectangle 2">
            <a:extLst>
              <a:ext uri="{FF2B5EF4-FFF2-40B4-BE49-F238E27FC236}">
                <a16:creationId xmlns="" xmlns:a16="http://schemas.microsoft.com/office/drawing/2014/main" id="{B5FA3B50-458B-D032-7FF7-DBF9A285A2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5791200"/>
            <a:ext cx="838200" cy="838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867" name="Rectangle 3">
            <a:extLst>
              <a:ext uri="{FF2B5EF4-FFF2-40B4-BE49-F238E27FC236}">
                <a16:creationId xmlns="" xmlns:a16="http://schemas.microsoft.com/office/drawing/2014/main" id="{98E1D20B-60F1-5EA4-2DC9-64D7F22071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3962400"/>
            <a:ext cx="838200" cy="838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868" name="Rectangle 4">
            <a:extLst>
              <a:ext uri="{FF2B5EF4-FFF2-40B4-BE49-F238E27FC236}">
                <a16:creationId xmlns="" xmlns:a16="http://schemas.microsoft.com/office/drawing/2014/main" id="{7375CEF3-AF6F-CF06-0818-463DCA5A53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3962400"/>
            <a:ext cx="838200" cy="838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869" name="Rectangle 5">
            <a:extLst>
              <a:ext uri="{FF2B5EF4-FFF2-40B4-BE49-F238E27FC236}">
                <a16:creationId xmlns="" xmlns:a16="http://schemas.microsoft.com/office/drawing/2014/main" id="{CFF8CBB0-2678-8354-EBE0-B7E1F22473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1524000"/>
            <a:ext cx="838200" cy="838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870" name="Rectangle 6">
            <a:extLst>
              <a:ext uri="{FF2B5EF4-FFF2-40B4-BE49-F238E27FC236}">
                <a16:creationId xmlns="" xmlns:a16="http://schemas.microsoft.com/office/drawing/2014/main" id="{5039DDCF-9E35-F8C4-40D6-1576FC98CF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3276600"/>
            <a:ext cx="838200" cy="838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871" name="Rectangle 7">
            <a:extLst>
              <a:ext uri="{FF2B5EF4-FFF2-40B4-BE49-F238E27FC236}">
                <a16:creationId xmlns="" xmlns:a16="http://schemas.microsoft.com/office/drawing/2014/main" id="{5527829E-2040-FB05-80F1-F68644DD5B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4648200"/>
            <a:ext cx="838200" cy="838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872" name="Rectangle 8">
            <a:extLst>
              <a:ext uri="{FF2B5EF4-FFF2-40B4-BE49-F238E27FC236}">
                <a16:creationId xmlns="" xmlns:a16="http://schemas.microsoft.com/office/drawing/2014/main" id="{6CA70B7A-0733-C4F0-B646-5178597EE2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5800" y="1066800"/>
            <a:ext cx="838200" cy="8382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873" name="Rectangle 9">
            <a:extLst>
              <a:ext uri="{FF2B5EF4-FFF2-40B4-BE49-F238E27FC236}">
                <a16:creationId xmlns="" xmlns:a16="http://schemas.microsoft.com/office/drawing/2014/main" id="{88080405-2EA8-AFC0-E3B6-99E8FF5E03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7600" y="1066800"/>
            <a:ext cx="838200" cy="8382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874" name="Rectangle 10">
            <a:extLst>
              <a:ext uri="{FF2B5EF4-FFF2-40B4-BE49-F238E27FC236}">
                <a16:creationId xmlns="" xmlns:a16="http://schemas.microsoft.com/office/drawing/2014/main" id="{18ABEDEC-1F48-8DCD-2995-7FC0A9D465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0" y="1066800"/>
            <a:ext cx="838200" cy="8382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875" name="Rectangle 11">
            <a:extLst>
              <a:ext uri="{FF2B5EF4-FFF2-40B4-BE49-F238E27FC236}">
                <a16:creationId xmlns="" xmlns:a16="http://schemas.microsoft.com/office/drawing/2014/main" id="{367958EB-F1F2-06FD-1D9F-6AEC9B5B78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1066800"/>
            <a:ext cx="838200" cy="8382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876" name="Rectangle 12">
            <a:extLst>
              <a:ext uri="{FF2B5EF4-FFF2-40B4-BE49-F238E27FC236}">
                <a16:creationId xmlns="" xmlns:a16="http://schemas.microsoft.com/office/drawing/2014/main" id="{FF274E7E-C14F-441E-6395-74E4148884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3962400"/>
            <a:ext cx="838200" cy="838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877" name="Rectangle 13">
            <a:extLst>
              <a:ext uri="{FF2B5EF4-FFF2-40B4-BE49-F238E27FC236}">
                <a16:creationId xmlns="" xmlns:a16="http://schemas.microsoft.com/office/drawing/2014/main" id="{0917C833-21A3-F1ED-9F06-D6DFAA1C63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2362200"/>
            <a:ext cx="838200" cy="838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878" name="Rectangle 14">
            <a:extLst>
              <a:ext uri="{FF2B5EF4-FFF2-40B4-BE49-F238E27FC236}">
                <a16:creationId xmlns="" xmlns:a16="http://schemas.microsoft.com/office/drawing/2014/main" id="{532EB115-F518-B664-D5D0-C297981181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2362200"/>
            <a:ext cx="838200" cy="838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879" name="Rectangle 15">
            <a:extLst>
              <a:ext uri="{FF2B5EF4-FFF2-40B4-BE49-F238E27FC236}">
                <a16:creationId xmlns="" xmlns:a16="http://schemas.microsoft.com/office/drawing/2014/main" id="{B47CEFD7-CFE3-CC48-1840-8241B85E6C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2362200"/>
            <a:ext cx="838200" cy="838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880" name="Rectangle 16">
            <a:extLst>
              <a:ext uri="{FF2B5EF4-FFF2-40B4-BE49-F238E27FC236}">
                <a16:creationId xmlns="" xmlns:a16="http://schemas.microsoft.com/office/drawing/2014/main" id="{BF522AAE-8A46-D36E-31D0-BB850B4EC3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1066800"/>
            <a:ext cx="838200" cy="8382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881" name="Line 17">
            <a:extLst>
              <a:ext uri="{FF2B5EF4-FFF2-40B4-BE49-F238E27FC236}">
                <a16:creationId xmlns="" xmlns:a16="http://schemas.microsoft.com/office/drawing/2014/main" id="{FB6C936D-1E25-DF82-16E0-ED31E0135BD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3400" y="762000"/>
            <a:ext cx="0" cy="57150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882" name="Line 18">
            <a:extLst>
              <a:ext uri="{FF2B5EF4-FFF2-40B4-BE49-F238E27FC236}">
                <a16:creationId xmlns="" xmlns:a16="http://schemas.microsoft.com/office/drawing/2014/main" id="{D5087865-C406-BAA7-6741-D72185883861}"/>
              </a:ext>
            </a:extLst>
          </p:cNvPr>
          <p:cNvSpPr>
            <a:spLocks noChangeShapeType="1"/>
          </p:cNvSpPr>
          <p:nvPr/>
        </p:nvSpPr>
        <p:spPr bwMode="auto">
          <a:xfrm>
            <a:off x="5410200" y="25908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883" name="Line 19">
            <a:extLst>
              <a:ext uri="{FF2B5EF4-FFF2-40B4-BE49-F238E27FC236}">
                <a16:creationId xmlns="" xmlns:a16="http://schemas.microsoft.com/office/drawing/2014/main" id="{53F7C0FF-3CEB-DAC0-26FA-C1D934F6AE8D}"/>
              </a:ext>
            </a:extLst>
          </p:cNvPr>
          <p:cNvSpPr>
            <a:spLocks noChangeShapeType="1"/>
          </p:cNvSpPr>
          <p:nvPr/>
        </p:nvSpPr>
        <p:spPr bwMode="auto">
          <a:xfrm rot="-10787793">
            <a:off x="4343400" y="4114800"/>
            <a:ext cx="1588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884" name="Text Box 20">
            <a:extLst>
              <a:ext uri="{FF2B5EF4-FFF2-40B4-BE49-F238E27FC236}">
                <a16:creationId xmlns="" xmlns:a16="http://schemas.microsoft.com/office/drawing/2014/main" id="{F392E45B-350A-2823-CB3B-08FBADF2F9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9436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 b="1">
                <a:solidFill>
                  <a:srgbClr val="FFFF00"/>
                </a:solidFill>
                <a:latin typeface="Comic Sans MS" panose="030F0702030302020204" pitchFamily="66" charset="0"/>
              </a:rPr>
              <a:t>1s</a:t>
            </a:r>
            <a:endParaRPr lang="en-GB" altLang="en-US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36885" name="Text Box 21">
            <a:extLst>
              <a:ext uri="{FF2B5EF4-FFF2-40B4-BE49-F238E27FC236}">
                <a16:creationId xmlns="" xmlns:a16="http://schemas.microsoft.com/office/drawing/2014/main" id="{695830F2-4BC2-AB96-9EA4-9009E84F6B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8006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 b="1">
                <a:solidFill>
                  <a:srgbClr val="FFFF00"/>
                </a:solidFill>
                <a:latin typeface="Comic Sans MS" panose="030F0702030302020204" pitchFamily="66" charset="0"/>
              </a:rPr>
              <a:t>2s</a:t>
            </a:r>
          </a:p>
        </p:txBody>
      </p:sp>
      <p:sp>
        <p:nvSpPr>
          <p:cNvPr id="36886" name="Text Box 22">
            <a:extLst>
              <a:ext uri="{FF2B5EF4-FFF2-40B4-BE49-F238E27FC236}">
                <a16:creationId xmlns="" xmlns:a16="http://schemas.microsoft.com/office/drawing/2014/main" id="{5F335891-6A1E-6323-E251-DA9AA54EFD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4290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 b="1">
                <a:solidFill>
                  <a:srgbClr val="FFFF00"/>
                </a:solidFill>
                <a:latin typeface="Comic Sans MS" panose="030F0702030302020204" pitchFamily="66" charset="0"/>
              </a:rPr>
              <a:t>3s</a:t>
            </a:r>
          </a:p>
        </p:txBody>
      </p:sp>
      <p:sp>
        <p:nvSpPr>
          <p:cNvPr id="36887" name="Text Box 23">
            <a:extLst>
              <a:ext uri="{FF2B5EF4-FFF2-40B4-BE49-F238E27FC236}">
                <a16:creationId xmlns="" xmlns:a16="http://schemas.microsoft.com/office/drawing/2014/main" id="{DF347FFC-A47F-8E25-2578-659BF43891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600200"/>
            <a:ext cx="53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 b="1">
                <a:solidFill>
                  <a:srgbClr val="FFFF00"/>
                </a:solidFill>
                <a:latin typeface="Comic Sans MS" panose="030F0702030302020204" pitchFamily="66" charset="0"/>
              </a:rPr>
              <a:t>4s</a:t>
            </a:r>
            <a:endParaRPr lang="en-GB" altLang="en-US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36888" name="Text Box 24">
            <a:extLst>
              <a:ext uri="{FF2B5EF4-FFF2-40B4-BE49-F238E27FC236}">
                <a16:creationId xmlns="" xmlns:a16="http://schemas.microsoft.com/office/drawing/2014/main" id="{20513A1C-14C3-C8EB-2C23-E69860308D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41148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 b="1">
                <a:solidFill>
                  <a:srgbClr val="FFFF00"/>
                </a:solidFill>
                <a:latin typeface="Comic Sans MS" panose="030F0702030302020204" pitchFamily="66" charset="0"/>
              </a:rPr>
              <a:t>2p</a:t>
            </a:r>
          </a:p>
        </p:txBody>
      </p:sp>
      <p:sp>
        <p:nvSpPr>
          <p:cNvPr id="36889" name="Text Box 25">
            <a:extLst>
              <a:ext uri="{FF2B5EF4-FFF2-40B4-BE49-F238E27FC236}">
                <a16:creationId xmlns="" xmlns:a16="http://schemas.microsoft.com/office/drawing/2014/main" id="{37FA10D5-1924-57DC-AAF4-C8E16B9D77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24384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 b="1">
                <a:solidFill>
                  <a:srgbClr val="FFFF00"/>
                </a:solidFill>
                <a:latin typeface="Comic Sans MS" panose="030F0702030302020204" pitchFamily="66" charset="0"/>
              </a:rPr>
              <a:t>3p</a:t>
            </a:r>
          </a:p>
        </p:txBody>
      </p:sp>
      <p:sp>
        <p:nvSpPr>
          <p:cNvPr id="36890" name="Text Box 26">
            <a:extLst>
              <a:ext uri="{FF2B5EF4-FFF2-40B4-BE49-F238E27FC236}">
                <a16:creationId xmlns="" xmlns:a16="http://schemas.microsoft.com/office/drawing/2014/main" id="{D301F9C8-726A-138B-6EC6-195DA6941E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12954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 b="1">
                <a:solidFill>
                  <a:srgbClr val="FFFF00"/>
                </a:solidFill>
                <a:latin typeface="Comic Sans MS" panose="030F0702030302020204" pitchFamily="66" charset="0"/>
              </a:rPr>
              <a:t>3d</a:t>
            </a:r>
          </a:p>
        </p:txBody>
      </p:sp>
      <p:sp>
        <p:nvSpPr>
          <p:cNvPr id="36891" name="Rectangle 27">
            <a:extLst>
              <a:ext uri="{FF2B5EF4-FFF2-40B4-BE49-F238E27FC236}">
                <a16:creationId xmlns="" xmlns:a16="http://schemas.microsoft.com/office/drawing/2014/main" id="{0B4AA207-865F-9621-21AD-20FCF19037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0"/>
            <a:ext cx="838200" cy="838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892" name="Rectangle 28">
            <a:extLst>
              <a:ext uri="{FF2B5EF4-FFF2-40B4-BE49-F238E27FC236}">
                <a16:creationId xmlns="" xmlns:a16="http://schemas.microsoft.com/office/drawing/2014/main" id="{448AA31B-F032-5FCD-088C-F4FCEAC7A5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0"/>
            <a:ext cx="838200" cy="838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893" name="Rectangle 29">
            <a:extLst>
              <a:ext uri="{FF2B5EF4-FFF2-40B4-BE49-F238E27FC236}">
                <a16:creationId xmlns="" xmlns:a16="http://schemas.microsoft.com/office/drawing/2014/main" id="{4D0767AF-6C82-C4C2-6DF3-2F774BFC02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0"/>
            <a:ext cx="838200" cy="838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894" name="Text Box 30">
            <a:extLst>
              <a:ext uri="{FF2B5EF4-FFF2-40B4-BE49-F238E27FC236}">
                <a16:creationId xmlns="" xmlns:a16="http://schemas.microsoft.com/office/drawing/2014/main" id="{8A765FBE-F706-6BB1-2501-A8ADE79AAB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514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 b="1">
                <a:solidFill>
                  <a:srgbClr val="FFFF00"/>
                </a:solidFill>
                <a:latin typeface="Comic Sans MS" panose="030F0702030302020204" pitchFamily="66" charset="0"/>
              </a:rPr>
              <a:t>Energy</a:t>
            </a:r>
          </a:p>
        </p:txBody>
      </p:sp>
      <p:sp>
        <p:nvSpPr>
          <p:cNvPr id="36895" name="Text Box 31">
            <a:extLst>
              <a:ext uri="{FF2B5EF4-FFF2-40B4-BE49-F238E27FC236}">
                <a16:creationId xmlns="" xmlns:a16="http://schemas.microsoft.com/office/drawing/2014/main" id="{1CA985F2-F2DC-2155-E7B1-C03B8C933B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4838700"/>
            <a:ext cx="5257800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 sz="4000" b="1">
                <a:solidFill>
                  <a:srgbClr val="FFFF00"/>
                </a:solidFill>
                <a:latin typeface="Comic Sans MS" panose="030F0702030302020204" pitchFamily="66" charset="0"/>
              </a:rPr>
              <a:t>Ar</a:t>
            </a:r>
          </a:p>
          <a:p>
            <a:pPr eaLnBrk="0" hangingPunct="0">
              <a:spcBef>
                <a:spcPct val="50000"/>
              </a:spcBef>
            </a:pPr>
            <a:r>
              <a:rPr lang="en-GB" altLang="en-US" sz="4000" b="1">
                <a:solidFill>
                  <a:srgbClr val="FFFF00"/>
                </a:solidFill>
                <a:latin typeface="Comic Sans MS" panose="030F0702030302020204" pitchFamily="66" charset="0"/>
              </a:rPr>
              <a:t>1s</a:t>
            </a:r>
            <a:r>
              <a:rPr lang="en-GB" altLang="en-US" sz="4000" b="1" baseline="30000">
                <a:solidFill>
                  <a:srgbClr val="FFFF00"/>
                </a:solidFill>
                <a:latin typeface="Comic Sans MS" panose="030F0702030302020204" pitchFamily="66" charset="0"/>
              </a:rPr>
              <a:t>2  </a:t>
            </a:r>
            <a:r>
              <a:rPr lang="en-GB" altLang="en-US" sz="4000" b="1">
                <a:solidFill>
                  <a:srgbClr val="FFFF00"/>
                </a:solidFill>
                <a:latin typeface="Comic Sans MS" panose="030F0702030302020204" pitchFamily="66" charset="0"/>
              </a:rPr>
              <a:t>2s</a:t>
            </a:r>
            <a:r>
              <a:rPr lang="en-GB" altLang="en-US" sz="4000" b="1" baseline="30000">
                <a:solidFill>
                  <a:srgbClr val="FFFF00"/>
                </a:solidFill>
                <a:latin typeface="Comic Sans MS" panose="030F0702030302020204" pitchFamily="66" charset="0"/>
              </a:rPr>
              <a:t>2 </a:t>
            </a:r>
            <a:r>
              <a:rPr lang="en-GB" altLang="en-US" sz="4000" b="1">
                <a:solidFill>
                  <a:srgbClr val="FFFF00"/>
                </a:solidFill>
                <a:latin typeface="Comic Sans MS" panose="030F0702030302020204" pitchFamily="66" charset="0"/>
              </a:rPr>
              <a:t>2p</a:t>
            </a:r>
            <a:r>
              <a:rPr lang="en-GB" altLang="en-US" sz="4000" b="1" baseline="30000">
                <a:solidFill>
                  <a:srgbClr val="FFFF00"/>
                </a:solidFill>
                <a:latin typeface="Comic Sans MS" panose="030F0702030302020204" pitchFamily="66" charset="0"/>
              </a:rPr>
              <a:t>6 </a:t>
            </a:r>
            <a:r>
              <a:rPr lang="en-GB" altLang="en-US" sz="4000" b="1">
                <a:solidFill>
                  <a:srgbClr val="FFFF00"/>
                </a:solidFill>
                <a:latin typeface="Comic Sans MS" panose="030F0702030302020204" pitchFamily="66" charset="0"/>
              </a:rPr>
              <a:t>3s</a:t>
            </a:r>
            <a:r>
              <a:rPr lang="en-GB" altLang="en-US" sz="4000" b="1" baseline="30000">
                <a:solidFill>
                  <a:srgbClr val="FFFF00"/>
                </a:solidFill>
                <a:latin typeface="Comic Sans MS" panose="030F0702030302020204" pitchFamily="66" charset="0"/>
              </a:rPr>
              <a:t>2 </a:t>
            </a:r>
            <a:r>
              <a:rPr lang="en-GB" altLang="en-US" sz="4000" b="1">
                <a:solidFill>
                  <a:srgbClr val="FFFF00"/>
                </a:solidFill>
                <a:latin typeface="Comic Sans MS" panose="030F0702030302020204" pitchFamily="66" charset="0"/>
              </a:rPr>
              <a:t>3p</a:t>
            </a:r>
            <a:r>
              <a:rPr lang="en-GB" altLang="en-US" sz="4000" b="1" baseline="30000">
                <a:solidFill>
                  <a:srgbClr val="FFFF0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36896" name="Line 32">
            <a:extLst>
              <a:ext uri="{FF2B5EF4-FFF2-40B4-BE49-F238E27FC236}">
                <a16:creationId xmlns="" xmlns:a16="http://schemas.microsoft.com/office/drawing/2014/main" id="{442AD566-C15B-7344-C174-DD24092FD38E}"/>
              </a:ext>
            </a:extLst>
          </p:cNvPr>
          <p:cNvSpPr>
            <a:spLocks noChangeShapeType="1"/>
          </p:cNvSpPr>
          <p:nvPr/>
        </p:nvSpPr>
        <p:spPr bwMode="auto">
          <a:xfrm rot="-10787793">
            <a:off x="1600200" y="5943600"/>
            <a:ext cx="1588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897" name="Line 33">
            <a:extLst>
              <a:ext uri="{FF2B5EF4-FFF2-40B4-BE49-F238E27FC236}">
                <a16:creationId xmlns="" xmlns:a16="http://schemas.microsoft.com/office/drawing/2014/main" id="{A6CC0C25-C155-72E7-31B1-8165DFD4886F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59436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898" name="Line 34">
            <a:extLst>
              <a:ext uri="{FF2B5EF4-FFF2-40B4-BE49-F238E27FC236}">
                <a16:creationId xmlns="" xmlns:a16="http://schemas.microsoft.com/office/drawing/2014/main" id="{6F2510F7-6A6E-C288-08A4-CBCCF5122878}"/>
              </a:ext>
            </a:extLst>
          </p:cNvPr>
          <p:cNvSpPr>
            <a:spLocks noChangeShapeType="1"/>
          </p:cNvSpPr>
          <p:nvPr/>
        </p:nvSpPr>
        <p:spPr bwMode="auto">
          <a:xfrm rot="-10787793">
            <a:off x="1600200" y="4800600"/>
            <a:ext cx="1588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899" name="Line 35">
            <a:extLst>
              <a:ext uri="{FF2B5EF4-FFF2-40B4-BE49-F238E27FC236}">
                <a16:creationId xmlns="" xmlns:a16="http://schemas.microsoft.com/office/drawing/2014/main" id="{136DB988-2A80-8413-BB37-4FB037156B5C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48006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900" name="Line 36">
            <a:extLst>
              <a:ext uri="{FF2B5EF4-FFF2-40B4-BE49-F238E27FC236}">
                <a16:creationId xmlns="" xmlns:a16="http://schemas.microsoft.com/office/drawing/2014/main" id="{600C96AA-7EBA-EFB3-1CDA-412F99295B99}"/>
              </a:ext>
            </a:extLst>
          </p:cNvPr>
          <p:cNvSpPr>
            <a:spLocks noChangeShapeType="1"/>
          </p:cNvSpPr>
          <p:nvPr/>
        </p:nvSpPr>
        <p:spPr bwMode="auto">
          <a:xfrm rot="-10787793">
            <a:off x="3581400" y="4114800"/>
            <a:ext cx="1588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901" name="Line 37">
            <a:extLst>
              <a:ext uri="{FF2B5EF4-FFF2-40B4-BE49-F238E27FC236}">
                <a16:creationId xmlns="" xmlns:a16="http://schemas.microsoft.com/office/drawing/2014/main" id="{B0F6DD1E-EBF8-97B4-6316-BB7B659F724F}"/>
              </a:ext>
            </a:extLst>
          </p:cNvPr>
          <p:cNvSpPr>
            <a:spLocks noChangeShapeType="1"/>
          </p:cNvSpPr>
          <p:nvPr/>
        </p:nvSpPr>
        <p:spPr bwMode="auto">
          <a:xfrm rot="-10787793">
            <a:off x="5257800" y="4114800"/>
            <a:ext cx="1588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902" name="Line 38">
            <a:extLst>
              <a:ext uri="{FF2B5EF4-FFF2-40B4-BE49-F238E27FC236}">
                <a16:creationId xmlns="" xmlns:a16="http://schemas.microsoft.com/office/drawing/2014/main" id="{2941C93D-5879-BD9E-5121-41CC68D1D9FC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41148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903" name="Line 39">
            <a:extLst>
              <a:ext uri="{FF2B5EF4-FFF2-40B4-BE49-F238E27FC236}">
                <a16:creationId xmlns="" xmlns:a16="http://schemas.microsoft.com/office/drawing/2014/main" id="{E2506618-5185-1B15-1F23-5FCD4E489168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41148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904" name="Line 40">
            <a:extLst>
              <a:ext uri="{FF2B5EF4-FFF2-40B4-BE49-F238E27FC236}">
                <a16:creationId xmlns="" xmlns:a16="http://schemas.microsoft.com/office/drawing/2014/main" id="{31B70D29-EBD8-1451-1146-F18AFC5CFAC4}"/>
              </a:ext>
            </a:extLst>
          </p:cNvPr>
          <p:cNvSpPr>
            <a:spLocks noChangeShapeType="1"/>
          </p:cNvSpPr>
          <p:nvPr/>
        </p:nvSpPr>
        <p:spPr bwMode="auto">
          <a:xfrm>
            <a:off x="5486400" y="41148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905" name="Line 41">
            <a:extLst>
              <a:ext uri="{FF2B5EF4-FFF2-40B4-BE49-F238E27FC236}">
                <a16:creationId xmlns="" xmlns:a16="http://schemas.microsoft.com/office/drawing/2014/main" id="{AD9BABC2-4021-3781-8B7A-207A9B49D8A5}"/>
              </a:ext>
            </a:extLst>
          </p:cNvPr>
          <p:cNvSpPr>
            <a:spLocks noChangeShapeType="1"/>
          </p:cNvSpPr>
          <p:nvPr/>
        </p:nvSpPr>
        <p:spPr bwMode="auto">
          <a:xfrm rot="-10787793">
            <a:off x="1600200" y="3429000"/>
            <a:ext cx="1588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906" name="Line 42">
            <a:extLst>
              <a:ext uri="{FF2B5EF4-FFF2-40B4-BE49-F238E27FC236}">
                <a16:creationId xmlns="" xmlns:a16="http://schemas.microsoft.com/office/drawing/2014/main" id="{30B50B0B-A658-6CFA-F5AF-B608B809146A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34290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907" name="Line 43">
            <a:extLst>
              <a:ext uri="{FF2B5EF4-FFF2-40B4-BE49-F238E27FC236}">
                <a16:creationId xmlns="" xmlns:a16="http://schemas.microsoft.com/office/drawing/2014/main" id="{7D899AB6-445D-0153-74B7-72B6E7235DE0}"/>
              </a:ext>
            </a:extLst>
          </p:cNvPr>
          <p:cNvSpPr>
            <a:spLocks noChangeShapeType="1"/>
          </p:cNvSpPr>
          <p:nvPr/>
        </p:nvSpPr>
        <p:spPr bwMode="auto">
          <a:xfrm rot="-10787793">
            <a:off x="3581400" y="2590800"/>
            <a:ext cx="1588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908" name="Line 44">
            <a:extLst>
              <a:ext uri="{FF2B5EF4-FFF2-40B4-BE49-F238E27FC236}">
                <a16:creationId xmlns="" xmlns:a16="http://schemas.microsoft.com/office/drawing/2014/main" id="{0B1B9EE7-C68F-3269-35D6-E0FB7605EF16}"/>
              </a:ext>
            </a:extLst>
          </p:cNvPr>
          <p:cNvSpPr>
            <a:spLocks noChangeShapeType="1"/>
          </p:cNvSpPr>
          <p:nvPr/>
        </p:nvSpPr>
        <p:spPr bwMode="auto">
          <a:xfrm rot="-10787793">
            <a:off x="-914400" y="4038600"/>
            <a:ext cx="1587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909" name="Line 45">
            <a:extLst>
              <a:ext uri="{FF2B5EF4-FFF2-40B4-BE49-F238E27FC236}">
                <a16:creationId xmlns="" xmlns:a16="http://schemas.microsoft.com/office/drawing/2014/main" id="{A9A09386-86CD-963E-C409-13B59A62DECC}"/>
              </a:ext>
            </a:extLst>
          </p:cNvPr>
          <p:cNvSpPr>
            <a:spLocks noChangeShapeType="1"/>
          </p:cNvSpPr>
          <p:nvPr/>
        </p:nvSpPr>
        <p:spPr bwMode="auto">
          <a:xfrm rot="-10787793">
            <a:off x="4343400" y="2590800"/>
            <a:ext cx="1588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910" name="Line 46">
            <a:extLst>
              <a:ext uri="{FF2B5EF4-FFF2-40B4-BE49-F238E27FC236}">
                <a16:creationId xmlns="" xmlns:a16="http://schemas.microsoft.com/office/drawing/2014/main" id="{B274990C-406C-C6D9-78CB-401FCF159EA6}"/>
              </a:ext>
            </a:extLst>
          </p:cNvPr>
          <p:cNvSpPr>
            <a:spLocks noChangeShapeType="1"/>
          </p:cNvSpPr>
          <p:nvPr/>
        </p:nvSpPr>
        <p:spPr bwMode="auto">
          <a:xfrm rot="-10787793">
            <a:off x="5181600" y="2590800"/>
            <a:ext cx="1588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911" name="Text Box 47">
            <a:extLst>
              <a:ext uri="{FF2B5EF4-FFF2-40B4-BE49-F238E27FC236}">
                <a16:creationId xmlns="" xmlns:a16="http://schemas.microsoft.com/office/drawing/2014/main" id="{24976DDD-D0F7-5FF5-A494-C89FB03BEE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1524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 b="1">
                <a:solidFill>
                  <a:srgbClr val="FFFF00"/>
                </a:solidFill>
                <a:latin typeface="Comic Sans MS" panose="030F0702030302020204" pitchFamily="66" charset="0"/>
              </a:rPr>
              <a:t>4p</a:t>
            </a:r>
          </a:p>
        </p:txBody>
      </p:sp>
      <p:sp>
        <p:nvSpPr>
          <p:cNvPr id="36912" name="Line 48">
            <a:extLst>
              <a:ext uri="{FF2B5EF4-FFF2-40B4-BE49-F238E27FC236}">
                <a16:creationId xmlns="" xmlns:a16="http://schemas.microsoft.com/office/drawing/2014/main" id="{61713081-7A00-F31A-E7F1-BA5FA98B592B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25908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913" name="Line 49">
            <a:extLst>
              <a:ext uri="{FF2B5EF4-FFF2-40B4-BE49-F238E27FC236}">
                <a16:creationId xmlns="" xmlns:a16="http://schemas.microsoft.com/office/drawing/2014/main" id="{6D329822-564C-4DEA-BD0B-2E6919D4B746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25908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>
    <p:blinds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B875D419-148D-D9AC-F57E-422871570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altLang="en-US"/>
              <a:t>SS CI 11.5 The d block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CE7BD445-C6EA-5B2A-EC8C-695BEF112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C4827-06DE-4916-9F69-646C7FDB8AA6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26626" name="Rectangle 2">
            <a:extLst>
              <a:ext uri="{FF2B5EF4-FFF2-40B4-BE49-F238E27FC236}">
                <a16:creationId xmlns="" xmlns:a16="http://schemas.microsoft.com/office/drawing/2014/main" id="{0D2AC257-75D9-0193-93EE-70E19D2C51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5791200"/>
            <a:ext cx="838200" cy="838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27" name="Rectangle 3">
            <a:extLst>
              <a:ext uri="{FF2B5EF4-FFF2-40B4-BE49-F238E27FC236}">
                <a16:creationId xmlns="" xmlns:a16="http://schemas.microsoft.com/office/drawing/2014/main" id="{74BE7152-1992-D1AA-3646-3F564216D1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3962400"/>
            <a:ext cx="838200" cy="838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28" name="Rectangle 4">
            <a:extLst>
              <a:ext uri="{FF2B5EF4-FFF2-40B4-BE49-F238E27FC236}">
                <a16:creationId xmlns="" xmlns:a16="http://schemas.microsoft.com/office/drawing/2014/main" id="{C23B54CA-317A-465D-0505-9D4AC5DBF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3962400"/>
            <a:ext cx="838200" cy="838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29" name="Rectangle 5">
            <a:extLst>
              <a:ext uri="{FF2B5EF4-FFF2-40B4-BE49-F238E27FC236}">
                <a16:creationId xmlns="" xmlns:a16="http://schemas.microsoft.com/office/drawing/2014/main" id="{B50AE2F8-AAB7-CC8A-A633-8CB7D07A4F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1524000"/>
            <a:ext cx="838200" cy="838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30" name="Rectangle 6">
            <a:extLst>
              <a:ext uri="{FF2B5EF4-FFF2-40B4-BE49-F238E27FC236}">
                <a16:creationId xmlns="" xmlns:a16="http://schemas.microsoft.com/office/drawing/2014/main" id="{44FCD9DF-0887-3AA5-49DD-440ACF7FBE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3276600"/>
            <a:ext cx="838200" cy="838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31" name="Rectangle 7">
            <a:extLst>
              <a:ext uri="{FF2B5EF4-FFF2-40B4-BE49-F238E27FC236}">
                <a16:creationId xmlns="" xmlns:a16="http://schemas.microsoft.com/office/drawing/2014/main" id="{EDD55434-8428-69F2-A27E-1B08CC855A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4648200"/>
            <a:ext cx="838200" cy="838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32" name="Rectangle 8">
            <a:extLst>
              <a:ext uri="{FF2B5EF4-FFF2-40B4-BE49-F238E27FC236}">
                <a16:creationId xmlns="" xmlns:a16="http://schemas.microsoft.com/office/drawing/2014/main" id="{B0F501DB-64A6-2959-72E1-042EBEDF4C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5800" y="1066800"/>
            <a:ext cx="838200" cy="8382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33" name="Rectangle 9">
            <a:extLst>
              <a:ext uri="{FF2B5EF4-FFF2-40B4-BE49-F238E27FC236}">
                <a16:creationId xmlns="" xmlns:a16="http://schemas.microsoft.com/office/drawing/2014/main" id="{06D9F080-323A-63ED-B612-882605695F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7600" y="1066800"/>
            <a:ext cx="838200" cy="8382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34" name="Rectangle 10">
            <a:extLst>
              <a:ext uri="{FF2B5EF4-FFF2-40B4-BE49-F238E27FC236}">
                <a16:creationId xmlns="" xmlns:a16="http://schemas.microsoft.com/office/drawing/2014/main" id="{E3929C4D-EC91-A9DA-3A24-D0AA39D63B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0" y="1066800"/>
            <a:ext cx="838200" cy="8382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35" name="Rectangle 11">
            <a:extLst>
              <a:ext uri="{FF2B5EF4-FFF2-40B4-BE49-F238E27FC236}">
                <a16:creationId xmlns="" xmlns:a16="http://schemas.microsoft.com/office/drawing/2014/main" id="{112DA3D6-F7B1-9A81-136C-1B10F0F5FA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1066800"/>
            <a:ext cx="838200" cy="8382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36" name="Rectangle 12">
            <a:extLst>
              <a:ext uri="{FF2B5EF4-FFF2-40B4-BE49-F238E27FC236}">
                <a16:creationId xmlns="" xmlns:a16="http://schemas.microsoft.com/office/drawing/2014/main" id="{B6F788C6-3E15-351A-26D9-4B37BC935E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3962400"/>
            <a:ext cx="838200" cy="838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37" name="Rectangle 13">
            <a:extLst>
              <a:ext uri="{FF2B5EF4-FFF2-40B4-BE49-F238E27FC236}">
                <a16:creationId xmlns="" xmlns:a16="http://schemas.microsoft.com/office/drawing/2014/main" id="{1F44CB33-216C-173A-9DB0-3A0FCB8342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2362200"/>
            <a:ext cx="838200" cy="838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38" name="Rectangle 14">
            <a:extLst>
              <a:ext uri="{FF2B5EF4-FFF2-40B4-BE49-F238E27FC236}">
                <a16:creationId xmlns="" xmlns:a16="http://schemas.microsoft.com/office/drawing/2014/main" id="{95811A79-0B97-4579-ED06-DF7BF70512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2362200"/>
            <a:ext cx="838200" cy="838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39" name="Rectangle 15">
            <a:extLst>
              <a:ext uri="{FF2B5EF4-FFF2-40B4-BE49-F238E27FC236}">
                <a16:creationId xmlns="" xmlns:a16="http://schemas.microsoft.com/office/drawing/2014/main" id="{B75448EE-B224-5E11-35CC-01A841B0C7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2362200"/>
            <a:ext cx="838200" cy="838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40" name="Rectangle 16">
            <a:extLst>
              <a:ext uri="{FF2B5EF4-FFF2-40B4-BE49-F238E27FC236}">
                <a16:creationId xmlns="" xmlns:a16="http://schemas.microsoft.com/office/drawing/2014/main" id="{777B568E-4558-666F-3B8A-7FCA56E6F7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1066800"/>
            <a:ext cx="838200" cy="8382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41" name="Line 17">
            <a:extLst>
              <a:ext uri="{FF2B5EF4-FFF2-40B4-BE49-F238E27FC236}">
                <a16:creationId xmlns="" xmlns:a16="http://schemas.microsoft.com/office/drawing/2014/main" id="{A4AC131A-DEE0-3E1A-339E-CB5CAD3A1E2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3400" y="762000"/>
            <a:ext cx="0" cy="57150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42" name="Line 18">
            <a:extLst>
              <a:ext uri="{FF2B5EF4-FFF2-40B4-BE49-F238E27FC236}">
                <a16:creationId xmlns="" xmlns:a16="http://schemas.microsoft.com/office/drawing/2014/main" id="{F1E4933C-2F4E-04C3-0CEA-9FAB6CDF2EE0}"/>
              </a:ext>
            </a:extLst>
          </p:cNvPr>
          <p:cNvSpPr>
            <a:spLocks noChangeShapeType="1"/>
          </p:cNvSpPr>
          <p:nvPr/>
        </p:nvSpPr>
        <p:spPr bwMode="auto">
          <a:xfrm>
            <a:off x="5410200" y="25908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43" name="Line 19">
            <a:extLst>
              <a:ext uri="{FF2B5EF4-FFF2-40B4-BE49-F238E27FC236}">
                <a16:creationId xmlns="" xmlns:a16="http://schemas.microsoft.com/office/drawing/2014/main" id="{B7E0A0E6-D6EB-EAFD-517C-DF05D3DB9C12}"/>
              </a:ext>
            </a:extLst>
          </p:cNvPr>
          <p:cNvSpPr>
            <a:spLocks noChangeShapeType="1"/>
          </p:cNvSpPr>
          <p:nvPr/>
        </p:nvSpPr>
        <p:spPr bwMode="auto">
          <a:xfrm rot="-10787793">
            <a:off x="4343400" y="4114800"/>
            <a:ext cx="1588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44" name="Text Box 20">
            <a:extLst>
              <a:ext uri="{FF2B5EF4-FFF2-40B4-BE49-F238E27FC236}">
                <a16:creationId xmlns="" xmlns:a16="http://schemas.microsoft.com/office/drawing/2014/main" id="{4E2975AE-5BBF-53DC-AA71-E90142B3D4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9436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 b="1">
                <a:solidFill>
                  <a:srgbClr val="FFFF00"/>
                </a:solidFill>
                <a:latin typeface="Comic Sans MS" panose="030F0702030302020204" pitchFamily="66" charset="0"/>
              </a:rPr>
              <a:t>1s</a:t>
            </a:r>
            <a:endParaRPr lang="en-GB" altLang="en-US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26645" name="Text Box 21">
            <a:extLst>
              <a:ext uri="{FF2B5EF4-FFF2-40B4-BE49-F238E27FC236}">
                <a16:creationId xmlns="" xmlns:a16="http://schemas.microsoft.com/office/drawing/2014/main" id="{717951BB-198C-3B51-2ED8-74A9E28BAC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8006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 b="1">
                <a:solidFill>
                  <a:srgbClr val="FFFF00"/>
                </a:solidFill>
                <a:latin typeface="Comic Sans MS" panose="030F0702030302020204" pitchFamily="66" charset="0"/>
              </a:rPr>
              <a:t>2s</a:t>
            </a:r>
          </a:p>
        </p:txBody>
      </p:sp>
      <p:sp>
        <p:nvSpPr>
          <p:cNvPr id="26646" name="Text Box 22">
            <a:extLst>
              <a:ext uri="{FF2B5EF4-FFF2-40B4-BE49-F238E27FC236}">
                <a16:creationId xmlns="" xmlns:a16="http://schemas.microsoft.com/office/drawing/2014/main" id="{EC410FF8-89B9-DE22-6B5D-95E8F2AA1E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4290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 b="1">
                <a:solidFill>
                  <a:srgbClr val="FFFF00"/>
                </a:solidFill>
                <a:latin typeface="Comic Sans MS" panose="030F0702030302020204" pitchFamily="66" charset="0"/>
              </a:rPr>
              <a:t>3s</a:t>
            </a:r>
          </a:p>
        </p:txBody>
      </p:sp>
      <p:sp>
        <p:nvSpPr>
          <p:cNvPr id="26647" name="Text Box 23">
            <a:extLst>
              <a:ext uri="{FF2B5EF4-FFF2-40B4-BE49-F238E27FC236}">
                <a16:creationId xmlns="" xmlns:a16="http://schemas.microsoft.com/office/drawing/2014/main" id="{572ED074-B02E-A91A-E4DA-0CB90B4044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600200"/>
            <a:ext cx="53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 b="1">
                <a:solidFill>
                  <a:srgbClr val="FFFF00"/>
                </a:solidFill>
                <a:latin typeface="Comic Sans MS" panose="030F0702030302020204" pitchFamily="66" charset="0"/>
              </a:rPr>
              <a:t>4s</a:t>
            </a:r>
            <a:endParaRPr lang="en-GB" altLang="en-US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26648" name="Text Box 24">
            <a:extLst>
              <a:ext uri="{FF2B5EF4-FFF2-40B4-BE49-F238E27FC236}">
                <a16:creationId xmlns="" xmlns:a16="http://schemas.microsoft.com/office/drawing/2014/main" id="{C6F60393-BD6C-6382-0BE4-8586D2855E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41148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 b="1">
                <a:solidFill>
                  <a:srgbClr val="FFFF00"/>
                </a:solidFill>
                <a:latin typeface="Comic Sans MS" panose="030F0702030302020204" pitchFamily="66" charset="0"/>
              </a:rPr>
              <a:t>2p</a:t>
            </a:r>
          </a:p>
        </p:txBody>
      </p:sp>
      <p:sp>
        <p:nvSpPr>
          <p:cNvPr id="26649" name="Text Box 25">
            <a:extLst>
              <a:ext uri="{FF2B5EF4-FFF2-40B4-BE49-F238E27FC236}">
                <a16:creationId xmlns="" xmlns:a16="http://schemas.microsoft.com/office/drawing/2014/main" id="{155CC3D7-5F1A-5C53-94B2-D7EE33E080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24384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 b="1">
                <a:solidFill>
                  <a:srgbClr val="FFFF00"/>
                </a:solidFill>
                <a:latin typeface="Comic Sans MS" panose="030F0702030302020204" pitchFamily="66" charset="0"/>
              </a:rPr>
              <a:t>3p</a:t>
            </a:r>
          </a:p>
        </p:txBody>
      </p:sp>
      <p:sp>
        <p:nvSpPr>
          <p:cNvPr id="26650" name="Text Box 26">
            <a:extLst>
              <a:ext uri="{FF2B5EF4-FFF2-40B4-BE49-F238E27FC236}">
                <a16:creationId xmlns="" xmlns:a16="http://schemas.microsoft.com/office/drawing/2014/main" id="{ADA9C01C-FA50-5474-AA5B-F0F7CA5812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12954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 b="1">
                <a:solidFill>
                  <a:srgbClr val="FFFF00"/>
                </a:solidFill>
                <a:latin typeface="Comic Sans MS" panose="030F0702030302020204" pitchFamily="66" charset="0"/>
              </a:rPr>
              <a:t>3d</a:t>
            </a:r>
            <a:endParaRPr lang="en-GB" altLang="en-US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26651" name="Rectangle 27">
            <a:extLst>
              <a:ext uri="{FF2B5EF4-FFF2-40B4-BE49-F238E27FC236}">
                <a16:creationId xmlns="" xmlns:a16="http://schemas.microsoft.com/office/drawing/2014/main" id="{61B83B9C-AB0E-564B-A3DB-123A6AA22F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0"/>
            <a:ext cx="838200" cy="838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52" name="Rectangle 28">
            <a:extLst>
              <a:ext uri="{FF2B5EF4-FFF2-40B4-BE49-F238E27FC236}">
                <a16:creationId xmlns="" xmlns:a16="http://schemas.microsoft.com/office/drawing/2014/main" id="{6C03FCD2-FF4F-40AF-BC90-2843CB3B7B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0"/>
            <a:ext cx="838200" cy="838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53" name="Rectangle 29">
            <a:extLst>
              <a:ext uri="{FF2B5EF4-FFF2-40B4-BE49-F238E27FC236}">
                <a16:creationId xmlns="" xmlns:a16="http://schemas.microsoft.com/office/drawing/2014/main" id="{E4D2C1C2-47A9-C802-F4B5-36078946EE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0"/>
            <a:ext cx="838200" cy="838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54" name="Text Box 30">
            <a:extLst>
              <a:ext uri="{FF2B5EF4-FFF2-40B4-BE49-F238E27FC236}">
                <a16:creationId xmlns="" xmlns:a16="http://schemas.microsoft.com/office/drawing/2014/main" id="{CA52CFD0-4E05-7D36-EFCB-48CE793CA8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514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 b="1">
                <a:solidFill>
                  <a:srgbClr val="FFFF00"/>
                </a:solidFill>
                <a:latin typeface="Comic Sans MS" panose="030F0702030302020204" pitchFamily="66" charset="0"/>
              </a:rPr>
              <a:t>Energy</a:t>
            </a:r>
          </a:p>
        </p:txBody>
      </p:sp>
      <p:sp>
        <p:nvSpPr>
          <p:cNvPr id="26655" name="Text Box 31">
            <a:extLst>
              <a:ext uri="{FF2B5EF4-FFF2-40B4-BE49-F238E27FC236}">
                <a16:creationId xmlns="" xmlns:a16="http://schemas.microsoft.com/office/drawing/2014/main" id="{CB93F036-078C-912D-A94D-3F5DD56C82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4953000"/>
            <a:ext cx="60960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 sz="3200" b="1">
                <a:solidFill>
                  <a:srgbClr val="FFFF00"/>
                </a:solidFill>
                <a:latin typeface="Comic Sans MS" panose="030F0702030302020204" pitchFamily="66" charset="0"/>
              </a:rPr>
              <a:t>Sc</a:t>
            </a:r>
          </a:p>
          <a:p>
            <a:pPr eaLnBrk="0" hangingPunct="0">
              <a:spcBef>
                <a:spcPct val="50000"/>
              </a:spcBef>
            </a:pPr>
            <a:r>
              <a:rPr lang="en-GB" altLang="en-US" sz="3200" b="1">
                <a:solidFill>
                  <a:srgbClr val="FFFF00"/>
                </a:solidFill>
                <a:latin typeface="Comic Sans MS" panose="030F0702030302020204" pitchFamily="66" charset="0"/>
              </a:rPr>
              <a:t>1s</a:t>
            </a:r>
            <a:r>
              <a:rPr lang="en-GB" altLang="en-US" sz="3200" b="1" baseline="30000">
                <a:solidFill>
                  <a:srgbClr val="FFFF00"/>
                </a:solidFill>
                <a:latin typeface="Comic Sans MS" panose="030F0702030302020204" pitchFamily="66" charset="0"/>
              </a:rPr>
              <a:t>2  </a:t>
            </a:r>
            <a:r>
              <a:rPr lang="en-GB" altLang="en-US" sz="3200" b="1">
                <a:solidFill>
                  <a:srgbClr val="FFFF00"/>
                </a:solidFill>
                <a:latin typeface="Comic Sans MS" panose="030F0702030302020204" pitchFamily="66" charset="0"/>
              </a:rPr>
              <a:t>2s</a:t>
            </a:r>
            <a:r>
              <a:rPr lang="en-GB" altLang="en-US" sz="3200" b="1" baseline="30000">
                <a:solidFill>
                  <a:srgbClr val="FFFF00"/>
                </a:solidFill>
                <a:latin typeface="Comic Sans MS" panose="030F0702030302020204" pitchFamily="66" charset="0"/>
              </a:rPr>
              <a:t>2 </a:t>
            </a:r>
            <a:r>
              <a:rPr lang="en-GB" altLang="en-US" sz="3200" b="1">
                <a:solidFill>
                  <a:srgbClr val="FFFF00"/>
                </a:solidFill>
                <a:latin typeface="Comic Sans MS" panose="030F0702030302020204" pitchFamily="66" charset="0"/>
              </a:rPr>
              <a:t>2p</a:t>
            </a:r>
            <a:r>
              <a:rPr lang="en-GB" altLang="en-US" sz="3200" b="1" baseline="30000">
                <a:solidFill>
                  <a:srgbClr val="FFFF00"/>
                </a:solidFill>
                <a:latin typeface="Comic Sans MS" panose="030F0702030302020204" pitchFamily="66" charset="0"/>
              </a:rPr>
              <a:t>6 </a:t>
            </a:r>
            <a:r>
              <a:rPr lang="en-GB" altLang="en-US" sz="3200" b="1">
                <a:solidFill>
                  <a:srgbClr val="FFFF00"/>
                </a:solidFill>
                <a:latin typeface="Comic Sans MS" panose="030F0702030302020204" pitchFamily="66" charset="0"/>
              </a:rPr>
              <a:t>3s</a:t>
            </a:r>
            <a:r>
              <a:rPr lang="en-GB" altLang="en-US" sz="3200" b="1" baseline="30000">
                <a:solidFill>
                  <a:srgbClr val="FFFF00"/>
                </a:solidFill>
                <a:latin typeface="Comic Sans MS" panose="030F0702030302020204" pitchFamily="66" charset="0"/>
              </a:rPr>
              <a:t>2 </a:t>
            </a:r>
            <a:r>
              <a:rPr lang="en-GB" altLang="en-US" sz="3200" b="1">
                <a:solidFill>
                  <a:srgbClr val="FFFF00"/>
                </a:solidFill>
                <a:latin typeface="Comic Sans MS" panose="030F0702030302020204" pitchFamily="66" charset="0"/>
              </a:rPr>
              <a:t>3p</a:t>
            </a:r>
            <a:r>
              <a:rPr lang="en-GB" altLang="en-US" sz="3200" b="1" baseline="30000">
                <a:solidFill>
                  <a:srgbClr val="FFFF00"/>
                </a:solidFill>
                <a:latin typeface="Comic Sans MS" panose="030F0702030302020204" pitchFamily="66" charset="0"/>
              </a:rPr>
              <a:t>6 </a:t>
            </a:r>
            <a:r>
              <a:rPr lang="en-GB" altLang="en-US" sz="3200" b="1">
                <a:solidFill>
                  <a:srgbClr val="FFFF00"/>
                </a:solidFill>
                <a:latin typeface="Comic Sans MS" panose="030F0702030302020204" pitchFamily="66" charset="0"/>
              </a:rPr>
              <a:t>3d</a:t>
            </a:r>
            <a:r>
              <a:rPr lang="en-GB" altLang="en-US" sz="3200" b="1" baseline="30000">
                <a:solidFill>
                  <a:srgbClr val="FFFF00"/>
                </a:solidFill>
                <a:latin typeface="Comic Sans MS" panose="030F0702030302020204" pitchFamily="66" charset="0"/>
              </a:rPr>
              <a:t>1 </a:t>
            </a:r>
            <a:r>
              <a:rPr lang="en-GB" altLang="en-US" sz="3200" b="1">
                <a:solidFill>
                  <a:srgbClr val="FFFF00"/>
                </a:solidFill>
                <a:latin typeface="Comic Sans MS" panose="030F0702030302020204" pitchFamily="66" charset="0"/>
              </a:rPr>
              <a:t>4s</a:t>
            </a:r>
            <a:r>
              <a:rPr lang="en-GB" altLang="en-US" sz="3200" b="1" baseline="30000">
                <a:solidFill>
                  <a:srgbClr val="FFFF0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26656" name="Line 32">
            <a:extLst>
              <a:ext uri="{FF2B5EF4-FFF2-40B4-BE49-F238E27FC236}">
                <a16:creationId xmlns="" xmlns:a16="http://schemas.microsoft.com/office/drawing/2014/main" id="{9DDC37BC-8E0D-EF99-84A3-B8717958BD2B}"/>
              </a:ext>
            </a:extLst>
          </p:cNvPr>
          <p:cNvSpPr>
            <a:spLocks noChangeShapeType="1"/>
          </p:cNvSpPr>
          <p:nvPr/>
        </p:nvSpPr>
        <p:spPr bwMode="auto">
          <a:xfrm rot="-10787793">
            <a:off x="1600200" y="5943600"/>
            <a:ext cx="1588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57" name="Line 33">
            <a:extLst>
              <a:ext uri="{FF2B5EF4-FFF2-40B4-BE49-F238E27FC236}">
                <a16:creationId xmlns="" xmlns:a16="http://schemas.microsoft.com/office/drawing/2014/main" id="{9B1A1D3D-118C-4DBC-D169-D3F015FEC322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59436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58" name="Line 34">
            <a:extLst>
              <a:ext uri="{FF2B5EF4-FFF2-40B4-BE49-F238E27FC236}">
                <a16:creationId xmlns="" xmlns:a16="http://schemas.microsoft.com/office/drawing/2014/main" id="{49DAEEB7-87E1-3641-80A4-6ACCA06CC5B0}"/>
              </a:ext>
            </a:extLst>
          </p:cNvPr>
          <p:cNvSpPr>
            <a:spLocks noChangeShapeType="1"/>
          </p:cNvSpPr>
          <p:nvPr/>
        </p:nvSpPr>
        <p:spPr bwMode="auto">
          <a:xfrm rot="-10787793">
            <a:off x="1600200" y="4800600"/>
            <a:ext cx="1588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59" name="Line 35">
            <a:extLst>
              <a:ext uri="{FF2B5EF4-FFF2-40B4-BE49-F238E27FC236}">
                <a16:creationId xmlns="" xmlns:a16="http://schemas.microsoft.com/office/drawing/2014/main" id="{35FADF98-354B-A193-E0CD-D0523979B329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48006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60" name="Line 36">
            <a:extLst>
              <a:ext uri="{FF2B5EF4-FFF2-40B4-BE49-F238E27FC236}">
                <a16:creationId xmlns="" xmlns:a16="http://schemas.microsoft.com/office/drawing/2014/main" id="{F2B9EC98-3554-61D5-1EE7-DD806C7E12E6}"/>
              </a:ext>
            </a:extLst>
          </p:cNvPr>
          <p:cNvSpPr>
            <a:spLocks noChangeShapeType="1"/>
          </p:cNvSpPr>
          <p:nvPr/>
        </p:nvSpPr>
        <p:spPr bwMode="auto">
          <a:xfrm rot="-10787793">
            <a:off x="3581400" y="4114800"/>
            <a:ext cx="1588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61" name="Line 37">
            <a:extLst>
              <a:ext uri="{FF2B5EF4-FFF2-40B4-BE49-F238E27FC236}">
                <a16:creationId xmlns="" xmlns:a16="http://schemas.microsoft.com/office/drawing/2014/main" id="{CF741129-2A1A-13CD-7EF7-80AAADE3AAB4}"/>
              </a:ext>
            </a:extLst>
          </p:cNvPr>
          <p:cNvSpPr>
            <a:spLocks noChangeShapeType="1"/>
          </p:cNvSpPr>
          <p:nvPr/>
        </p:nvSpPr>
        <p:spPr bwMode="auto">
          <a:xfrm rot="-10787793">
            <a:off x="5257800" y="4114800"/>
            <a:ext cx="1588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62" name="Line 38">
            <a:extLst>
              <a:ext uri="{FF2B5EF4-FFF2-40B4-BE49-F238E27FC236}">
                <a16:creationId xmlns="" xmlns:a16="http://schemas.microsoft.com/office/drawing/2014/main" id="{EFC5D9BF-4B48-E57A-11B5-0EB221A36F9A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41148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63" name="Line 39">
            <a:extLst>
              <a:ext uri="{FF2B5EF4-FFF2-40B4-BE49-F238E27FC236}">
                <a16:creationId xmlns="" xmlns:a16="http://schemas.microsoft.com/office/drawing/2014/main" id="{391074B4-5D01-BF28-3D5B-E729BF17C1A5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41148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64" name="Line 40">
            <a:extLst>
              <a:ext uri="{FF2B5EF4-FFF2-40B4-BE49-F238E27FC236}">
                <a16:creationId xmlns="" xmlns:a16="http://schemas.microsoft.com/office/drawing/2014/main" id="{35ED886B-7D32-48D9-8D2C-EF6FC74357F2}"/>
              </a:ext>
            </a:extLst>
          </p:cNvPr>
          <p:cNvSpPr>
            <a:spLocks noChangeShapeType="1"/>
          </p:cNvSpPr>
          <p:nvPr/>
        </p:nvSpPr>
        <p:spPr bwMode="auto">
          <a:xfrm>
            <a:off x="5486400" y="41148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65" name="Line 41">
            <a:extLst>
              <a:ext uri="{FF2B5EF4-FFF2-40B4-BE49-F238E27FC236}">
                <a16:creationId xmlns="" xmlns:a16="http://schemas.microsoft.com/office/drawing/2014/main" id="{367C1D8D-582F-B9CC-22E4-01AFE3E90DB7}"/>
              </a:ext>
            </a:extLst>
          </p:cNvPr>
          <p:cNvSpPr>
            <a:spLocks noChangeShapeType="1"/>
          </p:cNvSpPr>
          <p:nvPr/>
        </p:nvSpPr>
        <p:spPr bwMode="auto">
          <a:xfrm rot="-10787793">
            <a:off x="1600200" y="3429000"/>
            <a:ext cx="1588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66" name="Line 42">
            <a:extLst>
              <a:ext uri="{FF2B5EF4-FFF2-40B4-BE49-F238E27FC236}">
                <a16:creationId xmlns="" xmlns:a16="http://schemas.microsoft.com/office/drawing/2014/main" id="{BFEC4AE9-5593-7817-7AC6-188C8844698B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34290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67" name="Line 43">
            <a:extLst>
              <a:ext uri="{FF2B5EF4-FFF2-40B4-BE49-F238E27FC236}">
                <a16:creationId xmlns="" xmlns:a16="http://schemas.microsoft.com/office/drawing/2014/main" id="{7A2D0285-C552-6235-0F8A-D519BDB47722}"/>
              </a:ext>
            </a:extLst>
          </p:cNvPr>
          <p:cNvSpPr>
            <a:spLocks noChangeShapeType="1"/>
          </p:cNvSpPr>
          <p:nvPr/>
        </p:nvSpPr>
        <p:spPr bwMode="auto">
          <a:xfrm rot="-10787793">
            <a:off x="3581400" y="2590800"/>
            <a:ext cx="1588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68" name="Line 44">
            <a:extLst>
              <a:ext uri="{FF2B5EF4-FFF2-40B4-BE49-F238E27FC236}">
                <a16:creationId xmlns="" xmlns:a16="http://schemas.microsoft.com/office/drawing/2014/main" id="{7C6AF003-DC38-CBA6-E7C4-58E46C9A8D15}"/>
              </a:ext>
            </a:extLst>
          </p:cNvPr>
          <p:cNvSpPr>
            <a:spLocks noChangeShapeType="1"/>
          </p:cNvSpPr>
          <p:nvPr/>
        </p:nvSpPr>
        <p:spPr bwMode="auto">
          <a:xfrm rot="-10787793">
            <a:off x="-914400" y="4038600"/>
            <a:ext cx="1587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69" name="Line 45">
            <a:extLst>
              <a:ext uri="{FF2B5EF4-FFF2-40B4-BE49-F238E27FC236}">
                <a16:creationId xmlns="" xmlns:a16="http://schemas.microsoft.com/office/drawing/2014/main" id="{70CD94FB-929C-3ADA-FE5E-C9CAA1AA8F5E}"/>
              </a:ext>
            </a:extLst>
          </p:cNvPr>
          <p:cNvSpPr>
            <a:spLocks noChangeShapeType="1"/>
          </p:cNvSpPr>
          <p:nvPr/>
        </p:nvSpPr>
        <p:spPr bwMode="auto">
          <a:xfrm rot="-10787793">
            <a:off x="4343400" y="2590800"/>
            <a:ext cx="1588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70" name="Line 46">
            <a:extLst>
              <a:ext uri="{FF2B5EF4-FFF2-40B4-BE49-F238E27FC236}">
                <a16:creationId xmlns="" xmlns:a16="http://schemas.microsoft.com/office/drawing/2014/main" id="{93A69A46-A241-86E5-2979-FECFE3D3377A}"/>
              </a:ext>
            </a:extLst>
          </p:cNvPr>
          <p:cNvSpPr>
            <a:spLocks noChangeShapeType="1"/>
          </p:cNvSpPr>
          <p:nvPr/>
        </p:nvSpPr>
        <p:spPr bwMode="auto">
          <a:xfrm rot="-10787793">
            <a:off x="5181600" y="2590800"/>
            <a:ext cx="1588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71" name="Text Box 47">
            <a:extLst>
              <a:ext uri="{FF2B5EF4-FFF2-40B4-BE49-F238E27FC236}">
                <a16:creationId xmlns="" xmlns:a16="http://schemas.microsoft.com/office/drawing/2014/main" id="{63B83494-3BA4-7705-9452-97DEEFF6B8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1524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 b="1">
                <a:solidFill>
                  <a:srgbClr val="FFFF00"/>
                </a:solidFill>
                <a:latin typeface="Comic Sans MS" panose="030F0702030302020204" pitchFamily="66" charset="0"/>
              </a:rPr>
              <a:t>4p</a:t>
            </a:r>
          </a:p>
        </p:txBody>
      </p:sp>
      <p:sp>
        <p:nvSpPr>
          <p:cNvPr id="26672" name="Line 48">
            <a:extLst>
              <a:ext uri="{FF2B5EF4-FFF2-40B4-BE49-F238E27FC236}">
                <a16:creationId xmlns="" xmlns:a16="http://schemas.microsoft.com/office/drawing/2014/main" id="{F76C5C90-170C-FD70-AB0E-EA4FF9F7DD75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25908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73" name="Line 49">
            <a:extLst>
              <a:ext uri="{FF2B5EF4-FFF2-40B4-BE49-F238E27FC236}">
                <a16:creationId xmlns="" xmlns:a16="http://schemas.microsoft.com/office/drawing/2014/main" id="{DB431EC4-532B-408C-1912-17C64D1BF831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25908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74" name="Line 50">
            <a:extLst>
              <a:ext uri="{FF2B5EF4-FFF2-40B4-BE49-F238E27FC236}">
                <a16:creationId xmlns="" xmlns:a16="http://schemas.microsoft.com/office/drawing/2014/main" id="{8020DEEC-2784-D2A2-5F08-51ECC520ACCF}"/>
              </a:ext>
            </a:extLst>
          </p:cNvPr>
          <p:cNvSpPr>
            <a:spLocks noChangeShapeType="1"/>
          </p:cNvSpPr>
          <p:nvPr/>
        </p:nvSpPr>
        <p:spPr bwMode="auto">
          <a:xfrm rot="-10787793">
            <a:off x="1600200" y="1752600"/>
            <a:ext cx="1588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75" name="Line 51">
            <a:extLst>
              <a:ext uri="{FF2B5EF4-FFF2-40B4-BE49-F238E27FC236}">
                <a16:creationId xmlns="" xmlns:a16="http://schemas.microsoft.com/office/drawing/2014/main" id="{DC865188-E4C1-9734-C4AF-22F210B50BAE}"/>
              </a:ext>
            </a:extLst>
          </p:cNvPr>
          <p:cNvSpPr>
            <a:spLocks noChangeShapeType="1"/>
          </p:cNvSpPr>
          <p:nvPr/>
        </p:nvSpPr>
        <p:spPr bwMode="auto">
          <a:xfrm>
            <a:off x="-609600" y="32004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76" name="Line 52">
            <a:extLst>
              <a:ext uri="{FF2B5EF4-FFF2-40B4-BE49-F238E27FC236}">
                <a16:creationId xmlns="" xmlns:a16="http://schemas.microsoft.com/office/drawing/2014/main" id="{384CF7BF-12BA-B4C4-CE67-6A212DF96A77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8800" y="17526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77" name="Line 53">
            <a:extLst>
              <a:ext uri="{FF2B5EF4-FFF2-40B4-BE49-F238E27FC236}">
                <a16:creationId xmlns="" xmlns:a16="http://schemas.microsoft.com/office/drawing/2014/main" id="{1EA8548F-728D-2B2C-FE17-3DC61E066A3F}"/>
              </a:ext>
            </a:extLst>
          </p:cNvPr>
          <p:cNvSpPr>
            <a:spLocks noChangeShapeType="1"/>
          </p:cNvSpPr>
          <p:nvPr/>
        </p:nvSpPr>
        <p:spPr bwMode="auto">
          <a:xfrm rot="-10787793">
            <a:off x="5105400" y="1219200"/>
            <a:ext cx="1588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>
    <p:blinds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="" xmlns:a16="http://schemas.microsoft.com/office/drawing/2014/main" id="{CA2AEF85-3164-FBD0-5A50-142A307FE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altLang="en-US"/>
              <a:t>SS CI 11.5 The d block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="" xmlns:a16="http://schemas.microsoft.com/office/drawing/2014/main" id="{411A26BA-0EBC-2960-7670-256B74AF4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E7F77-FF1B-4821-BC8F-F2EBC22B6564}" type="slidenum">
              <a:rPr lang="en-GB" altLang="en-US"/>
              <a:pPr/>
              <a:t>5</a:t>
            </a:fld>
            <a:endParaRPr lang="en-GB" altLang="en-US"/>
          </a:p>
        </p:txBody>
      </p:sp>
      <p:graphicFrame>
        <p:nvGraphicFramePr>
          <p:cNvPr id="5795" name="Group 675">
            <a:extLst>
              <a:ext uri="{FF2B5EF4-FFF2-40B4-BE49-F238E27FC236}">
                <a16:creationId xmlns="" xmlns:a16="http://schemas.microsoft.com/office/drawing/2014/main" id="{15421D32-3F7E-C9F4-9FEC-94210EFDDE14}"/>
              </a:ext>
            </a:extLst>
          </p:cNvPr>
          <p:cNvGraphicFramePr>
            <a:graphicFrameLocks noGrp="1"/>
          </p:cNvGraphicFramePr>
          <p:nvPr>
            <p:ph type="tbl" idx="1"/>
          </p:nvPr>
        </p:nvGraphicFramePr>
        <p:xfrm>
          <a:off x="381000" y="609600"/>
          <a:ext cx="8305800" cy="5727387"/>
        </p:xfrm>
        <a:graphic>
          <a:graphicData uri="http://schemas.openxmlformats.org/drawingml/2006/table">
            <a:tbl>
              <a:tblPr/>
              <a:tblGrid>
                <a:gridCol w="1338263">
                  <a:extLst>
                    <a:ext uri="{9D8B030D-6E8A-4147-A177-3AD203B41FA5}">
                      <a16:colId xmlns="" xmlns:a16="http://schemas.microsoft.com/office/drawing/2014/main" val="3284540527"/>
                    </a:ext>
                  </a:extLst>
                </a:gridCol>
                <a:gridCol w="598487">
                  <a:extLst>
                    <a:ext uri="{9D8B030D-6E8A-4147-A177-3AD203B41FA5}">
                      <a16:colId xmlns="" xmlns:a16="http://schemas.microsoft.com/office/drawing/2014/main" val="3127666733"/>
                    </a:ext>
                  </a:extLst>
                </a:gridCol>
                <a:gridCol w="842963">
                  <a:extLst>
                    <a:ext uri="{9D8B030D-6E8A-4147-A177-3AD203B41FA5}">
                      <a16:colId xmlns="" xmlns:a16="http://schemas.microsoft.com/office/drawing/2014/main" val="2514830907"/>
                    </a:ext>
                  </a:extLst>
                </a:gridCol>
                <a:gridCol w="836612">
                  <a:extLst>
                    <a:ext uri="{9D8B030D-6E8A-4147-A177-3AD203B41FA5}">
                      <a16:colId xmlns="" xmlns:a16="http://schemas.microsoft.com/office/drawing/2014/main" val="2920383664"/>
                    </a:ext>
                  </a:extLst>
                </a:gridCol>
                <a:gridCol w="838200">
                  <a:extLst>
                    <a:ext uri="{9D8B030D-6E8A-4147-A177-3AD203B41FA5}">
                      <a16:colId xmlns="" xmlns:a16="http://schemas.microsoft.com/office/drawing/2014/main" val="2927441592"/>
                    </a:ext>
                  </a:extLst>
                </a:gridCol>
                <a:gridCol w="838200">
                  <a:extLst>
                    <a:ext uri="{9D8B030D-6E8A-4147-A177-3AD203B41FA5}">
                      <a16:colId xmlns="" xmlns:a16="http://schemas.microsoft.com/office/drawing/2014/main" val="2284590013"/>
                    </a:ext>
                  </a:extLst>
                </a:gridCol>
                <a:gridCol w="836613">
                  <a:extLst>
                    <a:ext uri="{9D8B030D-6E8A-4147-A177-3AD203B41FA5}">
                      <a16:colId xmlns="" xmlns:a16="http://schemas.microsoft.com/office/drawing/2014/main" val="670002435"/>
                    </a:ext>
                  </a:extLst>
                </a:gridCol>
                <a:gridCol w="839787">
                  <a:extLst>
                    <a:ext uri="{9D8B030D-6E8A-4147-A177-3AD203B41FA5}">
                      <a16:colId xmlns="" xmlns:a16="http://schemas.microsoft.com/office/drawing/2014/main" val="3332716893"/>
                    </a:ext>
                  </a:extLst>
                </a:gridCol>
                <a:gridCol w="574675">
                  <a:extLst>
                    <a:ext uri="{9D8B030D-6E8A-4147-A177-3AD203B41FA5}">
                      <a16:colId xmlns="" xmlns:a16="http://schemas.microsoft.com/office/drawing/2014/main" val="3062360102"/>
                    </a:ext>
                  </a:extLst>
                </a:gridCol>
                <a:gridCol w="762000">
                  <a:extLst>
                    <a:ext uri="{9D8B030D-6E8A-4147-A177-3AD203B41FA5}">
                      <a16:colId xmlns="" xmlns:a16="http://schemas.microsoft.com/office/drawing/2014/main" val="3089308182"/>
                    </a:ext>
                  </a:extLst>
                </a:gridCol>
              </a:tblGrid>
              <a:tr h="533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8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Electronic Arrangement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75918372"/>
                  </a:ext>
                </a:extLst>
              </a:tr>
              <a:tr h="468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Element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Z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3d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4s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589631333"/>
                  </a:ext>
                </a:extLst>
              </a:tr>
              <a:tr h="468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Sc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21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[Ar]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</a:t>
                      </a:r>
                      <a:endParaRPr kumimoji="0" lang="en-GB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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636189168"/>
                  </a:ext>
                </a:extLst>
              </a:tr>
              <a:tr h="4667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Ti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22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[Ar]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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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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310004548"/>
                  </a:ext>
                </a:extLst>
              </a:tr>
              <a:tr h="468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V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23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[Ar]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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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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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04891779"/>
                  </a:ext>
                </a:extLst>
              </a:tr>
              <a:tr h="468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Cr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24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[Ar]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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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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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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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027454094"/>
                  </a:ext>
                </a:extLst>
              </a:tr>
              <a:tr h="468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Mn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25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[Ar]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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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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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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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866608777"/>
                  </a:ext>
                </a:extLst>
              </a:tr>
              <a:tr h="468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Fe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26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[Ar]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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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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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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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883227074"/>
                  </a:ext>
                </a:extLst>
              </a:tr>
              <a:tr h="468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Co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27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[Ar]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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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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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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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534207902"/>
                  </a:ext>
                </a:extLst>
              </a:tr>
              <a:tr h="4667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Ni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28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[Ar]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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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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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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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47694378"/>
                  </a:ext>
                </a:extLst>
              </a:tr>
              <a:tr h="468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Cu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29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[Ar]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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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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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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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733686016"/>
                  </a:ext>
                </a:extLst>
              </a:tr>
              <a:tr h="468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Zn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30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[Ar]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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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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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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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239418318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blinds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="" xmlns:a16="http://schemas.microsoft.com/office/drawing/2014/main" id="{ECDF4543-45B1-31AE-0360-8F9F25B2E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altLang="en-US"/>
              <a:t>SS CI 11.5 The d block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="" xmlns:a16="http://schemas.microsoft.com/office/drawing/2014/main" id="{EF9D4701-0D08-FA47-EFC3-B6011851D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8B36-71B9-4E59-AF3D-65B63605DFDA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7170" name="Rectangle 2">
            <a:extLst>
              <a:ext uri="{FF2B5EF4-FFF2-40B4-BE49-F238E27FC236}">
                <a16:creationId xmlns="" xmlns:a16="http://schemas.microsoft.com/office/drawing/2014/main" id="{A9E7DFCE-690D-F193-36C4-4F7A7ABED9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GB" altLang="en-US"/>
              <a:t>Chromium and Copper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="" xmlns:a16="http://schemas.microsoft.com/office/drawing/2014/main" id="{EBEF3138-8E3E-D0D8-D5D0-8320FEE447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724400"/>
          </a:xfrm>
        </p:spPr>
        <p:txBody>
          <a:bodyPr/>
          <a:lstStyle/>
          <a:p>
            <a:r>
              <a:rPr lang="en-GB" altLang="en-US" sz="2800"/>
              <a:t>Cr and Cu don’t fit the pattern of building up the 3d sub-shell, why?</a:t>
            </a:r>
          </a:p>
          <a:p>
            <a:pPr lvl="1"/>
            <a:r>
              <a:rPr lang="en-GB" altLang="en-US" sz="2400"/>
              <a:t>In the ground state electrons are always arranged to give lowest total energy</a:t>
            </a:r>
          </a:p>
          <a:p>
            <a:pPr lvl="1"/>
            <a:r>
              <a:rPr lang="en-GB" altLang="en-US" sz="2400"/>
              <a:t>Electrons are negatively charged and repel each other</a:t>
            </a:r>
          </a:p>
          <a:p>
            <a:pPr lvl="1"/>
            <a:r>
              <a:rPr lang="en-GB" altLang="en-US" sz="2400"/>
              <a:t>Lower total energy is obtained with e</a:t>
            </a:r>
            <a:r>
              <a:rPr lang="en-GB" altLang="en-US" sz="2400" baseline="30000"/>
              <a:t>-</a:t>
            </a:r>
            <a:r>
              <a:rPr lang="en-GB" altLang="en-US" sz="2400"/>
              <a:t> singly in orbitals rather than if they are paired in an orbital</a:t>
            </a:r>
          </a:p>
          <a:p>
            <a:pPr lvl="1"/>
            <a:r>
              <a:rPr lang="en-GB" altLang="en-US" sz="2400"/>
              <a:t>Energies of 3d and 4s orbitals very close together in Period 4</a:t>
            </a:r>
          </a:p>
        </p:txBody>
      </p:sp>
    </p:spTree>
  </p:cSld>
  <p:clrMapOvr>
    <a:masterClrMapping/>
  </p:clrMapOvr>
  <p:transition>
    <p:blinds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="" xmlns:a16="http://schemas.microsoft.com/office/drawing/2014/main" id="{0EC7B1B1-8EBE-C936-5333-F60807086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altLang="en-US"/>
              <a:t>SS CI 11.5 The d block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="" xmlns:a16="http://schemas.microsoft.com/office/drawing/2014/main" id="{8FF795B3-9E94-6566-19ED-7D317A98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16C85-F319-497C-92B4-69DE9A3E2052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10242" name="Rectangle 2">
            <a:extLst>
              <a:ext uri="{FF2B5EF4-FFF2-40B4-BE49-F238E27FC236}">
                <a16:creationId xmlns="" xmlns:a16="http://schemas.microsoft.com/office/drawing/2014/main" id="{6CA70E9F-8510-6F60-DE9E-A7CB4EA935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GB" altLang="en-US"/>
              <a:t>Chromium and Copper</a:t>
            </a:r>
          </a:p>
        </p:txBody>
      </p:sp>
      <p:sp>
        <p:nvSpPr>
          <p:cNvPr id="10245" name="Rectangle 5">
            <a:extLst>
              <a:ext uri="{FF2B5EF4-FFF2-40B4-BE49-F238E27FC236}">
                <a16:creationId xmlns="" xmlns:a16="http://schemas.microsoft.com/office/drawing/2014/main" id="{D6EBA8E5-DB64-4C0D-54A2-6A721270E8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/>
              <a:t>At Cr</a:t>
            </a:r>
          </a:p>
          <a:p>
            <a:pPr lvl="1">
              <a:lnSpc>
                <a:spcPct val="90000"/>
              </a:lnSpc>
            </a:pPr>
            <a:r>
              <a:rPr lang="en-GB" altLang="en-US"/>
              <a:t>Orbital energies such that putting one e</a:t>
            </a:r>
            <a:r>
              <a:rPr lang="en-GB" altLang="en-US" baseline="30000"/>
              <a:t>-</a:t>
            </a:r>
            <a:r>
              <a:rPr lang="en-GB" altLang="en-US"/>
              <a:t> into each 3d and 4s orbital gives lower energy than having 2 e</a:t>
            </a:r>
            <a:r>
              <a:rPr lang="en-GB" altLang="en-US" baseline="30000"/>
              <a:t>-</a:t>
            </a:r>
            <a:r>
              <a:rPr lang="en-GB" altLang="en-US"/>
              <a:t> in the 4s orbital</a:t>
            </a:r>
          </a:p>
          <a:p>
            <a:pPr>
              <a:lnSpc>
                <a:spcPct val="90000"/>
              </a:lnSpc>
            </a:pPr>
            <a:r>
              <a:rPr lang="en-GB" altLang="en-US"/>
              <a:t>At Cu</a:t>
            </a:r>
          </a:p>
          <a:p>
            <a:pPr lvl="1">
              <a:lnSpc>
                <a:spcPct val="90000"/>
              </a:lnSpc>
            </a:pPr>
            <a:r>
              <a:rPr lang="en-GB" altLang="en-US"/>
              <a:t>Putting 2 e</a:t>
            </a:r>
            <a:r>
              <a:rPr lang="en-GB" altLang="en-US" baseline="30000"/>
              <a:t>-</a:t>
            </a:r>
            <a:r>
              <a:rPr lang="en-GB" altLang="en-US"/>
              <a:t> into the 4s orbital would give a higher energy than filling the  3d orbitals</a:t>
            </a:r>
          </a:p>
        </p:txBody>
      </p:sp>
    </p:spTree>
  </p:cSld>
  <p:clrMapOvr>
    <a:masterClrMapping/>
  </p:clrMapOvr>
  <p:transition>
    <p:blinds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F962B2B7-4E46-E67D-DF5C-8358EA6DD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altLang="en-US"/>
              <a:t>SS CI 11.5 The d block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56DB4AA2-C7B0-A0A2-E2B6-FE5483CF7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5ACBD-9D66-4499-88C5-100C9C52EDE1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29698" name="Rectangle 2">
            <a:extLst>
              <a:ext uri="{FF2B5EF4-FFF2-40B4-BE49-F238E27FC236}">
                <a16:creationId xmlns="" xmlns:a16="http://schemas.microsoft.com/office/drawing/2014/main" id="{7D36F0E8-A08A-8ED5-9F5B-F3AA2FD374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5791200"/>
            <a:ext cx="838200" cy="838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699" name="Rectangle 3">
            <a:extLst>
              <a:ext uri="{FF2B5EF4-FFF2-40B4-BE49-F238E27FC236}">
                <a16:creationId xmlns="" xmlns:a16="http://schemas.microsoft.com/office/drawing/2014/main" id="{D775B551-F814-B56B-C83B-0BA489DC4E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3962400"/>
            <a:ext cx="838200" cy="838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00" name="Rectangle 4">
            <a:extLst>
              <a:ext uri="{FF2B5EF4-FFF2-40B4-BE49-F238E27FC236}">
                <a16:creationId xmlns="" xmlns:a16="http://schemas.microsoft.com/office/drawing/2014/main" id="{40CAB6AF-39B4-9901-39B8-F7E41ADDD2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3962400"/>
            <a:ext cx="838200" cy="838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01" name="Rectangle 5">
            <a:extLst>
              <a:ext uri="{FF2B5EF4-FFF2-40B4-BE49-F238E27FC236}">
                <a16:creationId xmlns="" xmlns:a16="http://schemas.microsoft.com/office/drawing/2014/main" id="{F0613886-2ACA-CAB0-8AAA-45C3C3705E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1524000"/>
            <a:ext cx="838200" cy="838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02" name="Rectangle 6">
            <a:extLst>
              <a:ext uri="{FF2B5EF4-FFF2-40B4-BE49-F238E27FC236}">
                <a16:creationId xmlns="" xmlns:a16="http://schemas.microsoft.com/office/drawing/2014/main" id="{E1362405-D9DD-BBC6-83A2-C22F2E4928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3276600"/>
            <a:ext cx="838200" cy="838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03" name="Rectangle 7">
            <a:extLst>
              <a:ext uri="{FF2B5EF4-FFF2-40B4-BE49-F238E27FC236}">
                <a16:creationId xmlns="" xmlns:a16="http://schemas.microsoft.com/office/drawing/2014/main" id="{DA211C82-D796-7788-6D08-504F8BC91C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4648200"/>
            <a:ext cx="838200" cy="838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04" name="Rectangle 8">
            <a:extLst>
              <a:ext uri="{FF2B5EF4-FFF2-40B4-BE49-F238E27FC236}">
                <a16:creationId xmlns="" xmlns:a16="http://schemas.microsoft.com/office/drawing/2014/main" id="{E9DE953D-0791-E1F2-B70C-7B5C32BD85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5800" y="1066800"/>
            <a:ext cx="838200" cy="8382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05" name="Rectangle 9">
            <a:extLst>
              <a:ext uri="{FF2B5EF4-FFF2-40B4-BE49-F238E27FC236}">
                <a16:creationId xmlns="" xmlns:a16="http://schemas.microsoft.com/office/drawing/2014/main" id="{52D3503C-E722-D859-8368-B2A377E457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7600" y="1066800"/>
            <a:ext cx="838200" cy="8382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06" name="Rectangle 10">
            <a:extLst>
              <a:ext uri="{FF2B5EF4-FFF2-40B4-BE49-F238E27FC236}">
                <a16:creationId xmlns="" xmlns:a16="http://schemas.microsoft.com/office/drawing/2014/main" id="{0664D858-78F6-D3CE-7F90-1D17EAAF6B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0" y="1066800"/>
            <a:ext cx="838200" cy="8382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07" name="Rectangle 11">
            <a:extLst>
              <a:ext uri="{FF2B5EF4-FFF2-40B4-BE49-F238E27FC236}">
                <a16:creationId xmlns="" xmlns:a16="http://schemas.microsoft.com/office/drawing/2014/main" id="{FD6138A9-EEA6-354B-E8E4-2ED486AF8C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1066800"/>
            <a:ext cx="838200" cy="8382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08" name="Rectangle 12">
            <a:extLst>
              <a:ext uri="{FF2B5EF4-FFF2-40B4-BE49-F238E27FC236}">
                <a16:creationId xmlns="" xmlns:a16="http://schemas.microsoft.com/office/drawing/2014/main" id="{4EAE8200-714C-C2C5-CAB5-776E27812E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3962400"/>
            <a:ext cx="838200" cy="838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09" name="Rectangle 13">
            <a:extLst>
              <a:ext uri="{FF2B5EF4-FFF2-40B4-BE49-F238E27FC236}">
                <a16:creationId xmlns="" xmlns:a16="http://schemas.microsoft.com/office/drawing/2014/main" id="{56045650-501A-6C7E-8BE6-AD7EA1D796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2362200"/>
            <a:ext cx="838200" cy="838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10" name="Rectangle 14">
            <a:extLst>
              <a:ext uri="{FF2B5EF4-FFF2-40B4-BE49-F238E27FC236}">
                <a16:creationId xmlns="" xmlns:a16="http://schemas.microsoft.com/office/drawing/2014/main" id="{A5348274-B2C2-46C7-52D9-EE67479509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2362200"/>
            <a:ext cx="838200" cy="838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11" name="Rectangle 15">
            <a:extLst>
              <a:ext uri="{FF2B5EF4-FFF2-40B4-BE49-F238E27FC236}">
                <a16:creationId xmlns="" xmlns:a16="http://schemas.microsoft.com/office/drawing/2014/main" id="{85451AEC-A49C-F294-80D9-D68066853C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2362200"/>
            <a:ext cx="838200" cy="838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12" name="Rectangle 16">
            <a:extLst>
              <a:ext uri="{FF2B5EF4-FFF2-40B4-BE49-F238E27FC236}">
                <a16:creationId xmlns="" xmlns:a16="http://schemas.microsoft.com/office/drawing/2014/main" id="{35E38956-C9A5-38AC-FF92-B9568450A4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1066800"/>
            <a:ext cx="838200" cy="8382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13" name="Line 17">
            <a:extLst>
              <a:ext uri="{FF2B5EF4-FFF2-40B4-BE49-F238E27FC236}">
                <a16:creationId xmlns="" xmlns:a16="http://schemas.microsoft.com/office/drawing/2014/main" id="{2AD45DE1-DE91-C2F1-9F40-180F88D34C2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3400" y="762000"/>
            <a:ext cx="0" cy="57150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14" name="Line 18">
            <a:extLst>
              <a:ext uri="{FF2B5EF4-FFF2-40B4-BE49-F238E27FC236}">
                <a16:creationId xmlns="" xmlns:a16="http://schemas.microsoft.com/office/drawing/2014/main" id="{3FEC0F95-F952-6CB0-04A9-BBFF99AD8109}"/>
              </a:ext>
            </a:extLst>
          </p:cNvPr>
          <p:cNvSpPr>
            <a:spLocks noChangeShapeType="1"/>
          </p:cNvSpPr>
          <p:nvPr/>
        </p:nvSpPr>
        <p:spPr bwMode="auto">
          <a:xfrm>
            <a:off x="5410200" y="25908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15" name="Line 19">
            <a:extLst>
              <a:ext uri="{FF2B5EF4-FFF2-40B4-BE49-F238E27FC236}">
                <a16:creationId xmlns="" xmlns:a16="http://schemas.microsoft.com/office/drawing/2014/main" id="{ABD452BD-14A2-C255-D19B-64A691527ABC}"/>
              </a:ext>
            </a:extLst>
          </p:cNvPr>
          <p:cNvSpPr>
            <a:spLocks noChangeShapeType="1"/>
          </p:cNvSpPr>
          <p:nvPr/>
        </p:nvSpPr>
        <p:spPr bwMode="auto">
          <a:xfrm rot="-10787793">
            <a:off x="4343400" y="4114800"/>
            <a:ext cx="1588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16" name="Text Box 20">
            <a:extLst>
              <a:ext uri="{FF2B5EF4-FFF2-40B4-BE49-F238E27FC236}">
                <a16:creationId xmlns="" xmlns:a16="http://schemas.microsoft.com/office/drawing/2014/main" id="{2F41D102-C7BF-D278-FF38-3DC8527D44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9436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 b="1">
                <a:solidFill>
                  <a:srgbClr val="FFFF00"/>
                </a:solidFill>
                <a:latin typeface="Comic Sans MS" panose="030F0702030302020204" pitchFamily="66" charset="0"/>
              </a:rPr>
              <a:t>1s</a:t>
            </a:r>
            <a:endParaRPr lang="en-GB" altLang="en-US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29717" name="Text Box 21">
            <a:extLst>
              <a:ext uri="{FF2B5EF4-FFF2-40B4-BE49-F238E27FC236}">
                <a16:creationId xmlns="" xmlns:a16="http://schemas.microsoft.com/office/drawing/2014/main" id="{6E2EF568-DA54-3016-2676-1C089716BD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8006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 b="1">
                <a:solidFill>
                  <a:srgbClr val="FFFF00"/>
                </a:solidFill>
                <a:latin typeface="Comic Sans MS" panose="030F0702030302020204" pitchFamily="66" charset="0"/>
              </a:rPr>
              <a:t>2s</a:t>
            </a:r>
          </a:p>
        </p:txBody>
      </p:sp>
      <p:sp>
        <p:nvSpPr>
          <p:cNvPr id="29718" name="Text Box 22">
            <a:extLst>
              <a:ext uri="{FF2B5EF4-FFF2-40B4-BE49-F238E27FC236}">
                <a16:creationId xmlns="" xmlns:a16="http://schemas.microsoft.com/office/drawing/2014/main" id="{C9F6025D-A8ED-3D30-26DB-6729AC746C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4290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 b="1">
                <a:solidFill>
                  <a:srgbClr val="FFFF00"/>
                </a:solidFill>
                <a:latin typeface="Comic Sans MS" panose="030F0702030302020204" pitchFamily="66" charset="0"/>
              </a:rPr>
              <a:t>3s</a:t>
            </a:r>
          </a:p>
        </p:txBody>
      </p:sp>
      <p:sp>
        <p:nvSpPr>
          <p:cNvPr id="29719" name="Text Box 23">
            <a:extLst>
              <a:ext uri="{FF2B5EF4-FFF2-40B4-BE49-F238E27FC236}">
                <a16:creationId xmlns="" xmlns:a16="http://schemas.microsoft.com/office/drawing/2014/main" id="{B8B9C36E-C80F-1540-6D83-A26EFE693D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600200"/>
            <a:ext cx="53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 b="1">
                <a:solidFill>
                  <a:srgbClr val="FFFF00"/>
                </a:solidFill>
                <a:latin typeface="Comic Sans MS" panose="030F0702030302020204" pitchFamily="66" charset="0"/>
              </a:rPr>
              <a:t>4s</a:t>
            </a:r>
            <a:endParaRPr lang="en-GB" altLang="en-US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29720" name="Text Box 24">
            <a:extLst>
              <a:ext uri="{FF2B5EF4-FFF2-40B4-BE49-F238E27FC236}">
                <a16:creationId xmlns="" xmlns:a16="http://schemas.microsoft.com/office/drawing/2014/main" id="{CF2DA3AD-284E-4A49-378E-3B883F5AC9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41148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 b="1">
                <a:solidFill>
                  <a:srgbClr val="FFFF00"/>
                </a:solidFill>
                <a:latin typeface="Comic Sans MS" panose="030F0702030302020204" pitchFamily="66" charset="0"/>
              </a:rPr>
              <a:t>2p</a:t>
            </a:r>
          </a:p>
        </p:txBody>
      </p:sp>
      <p:sp>
        <p:nvSpPr>
          <p:cNvPr id="29721" name="Text Box 25">
            <a:extLst>
              <a:ext uri="{FF2B5EF4-FFF2-40B4-BE49-F238E27FC236}">
                <a16:creationId xmlns="" xmlns:a16="http://schemas.microsoft.com/office/drawing/2014/main" id="{BF905B44-CCAC-AE14-D11D-481AF24D1E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24384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 b="1">
                <a:solidFill>
                  <a:srgbClr val="FFFF00"/>
                </a:solidFill>
                <a:latin typeface="Comic Sans MS" panose="030F0702030302020204" pitchFamily="66" charset="0"/>
              </a:rPr>
              <a:t>3p</a:t>
            </a:r>
          </a:p>
        </p:txBody>
      </p:sp>
      <p:sp>
        <p:nvSpPr>
          <p:cNvPr id="29722" name="Text Box 26">
            <a:extLst>
              <a:ext uri="{FF2B5EF4-FFF2-40B4-BE49-F238E27FC236}">
                <a16:creationId xmlns="" xmlns:a16="http://schemas.microsoft.com/office/drawing/2014/main" id="{54005C17-39FA-E909-9BCA-78B3D5780F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12954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 b="1">
                <a:solidFill>
                  <a:srgbClr val="FFFF00"/>
                </a:solidFill>
                <a:latin typeface="Comic Sans MS" panose="030F0702030302020204" pitchFamily="66" charset="0"/>
              </a:rPr>
              <a:t>3d</a:t>
            </a:r>
            <a:endParaRPr lang="en-GB" altLang="en-US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29723" name="Rectangle 27">
            <a:extLst>
              <a:ext uri="{FF2B5EF4-FFF2-40B4-BE49-F238E27FC236}">
                <a16:creationId xmlns="" xmlns:a16="http://schemas.microsoft.com/office/drawing/2014/main" id="{C97325FD-8BA9-5273-F713-5F55A93CEB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0"/>
            <a:ext cx="838200" cy="838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24" name="Rectangle 28">
            <a:extLst>
              <a:ext uri="{FF2B5EF4-FFF2-40B4-BE49-F238E27FC236}">
                <a16:creationId xmlns="" xmlns:a16="http://schemas.microsoft.com/office/drawing/2014/main" id="{D0F82BC4-497E-FA61-F988-113EE113C3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0"/>
            <a:ext cx="838200" cy="838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25" name="Rectangle 29">
            <a:extLst>
              <a:ext uri="{FF2B5EF4-FFF2-40B4-BE49-F238E27FC236}">
                <a16:creationId xmlns="" xmlns:a16="http://schemas.microsoft.com/office/drawing/2014/main" id="{37A8213C-DDC1-C2D5-AA78-19BC991F39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0"/>
            <a:ext cx="838200" cy="838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26" name="Text Box 30">
            <a:extLst>
              <a:ext uri="{FF2B5EF4-FFF2-40B4-BE49-F238E27FC236}">
                <a16:creationId xmlns="" xmlns:a16="http://schemas.microsoft.com/office/drawing/2014/main" id="{37C09C81-921D-DF35-0132-FA8790E35F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514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 b="1">
                <a:solidFill>
                  <a:srgbClr val="FFFF00"/>
                </a:solidFill>
                <a:latin typeface="Comic Sans MS" panose="030F0702030302020204" pitchFamily="66" charset="0"/>
              </a:rPr>
              <a:t>Energy</a:t>
            </a:r>
          </a:p>
        </p:txBody>
      </p:sp>
      <p:sp>
        <p:nvSpPr>
          <p:cNvPr id="29727" name="Text Box 31">
            <a:extLst>
              <a:ext uri="{FF2B5EF4-FFF2-40B4-BE49-F238E27FC236}">
                <a16:creationId xmlns="" xmlns:a16="http://schemas.microsoft.com/office/drawing/2014/main" id="{44DA25FF-5A37-11BA-7107-C11A2D2DA9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4965700"/>
            <a:ext cx="54864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 sz="3200" b="1">
                <a:solidFill>
                  <a:srgbClr val="FFFF00"/>
                </a:solidFill>
                <a:latin typeface="Comic Sans MS" panose="030F0702030302020204" pitchFamily="66" charset="0"/>
              </a:rPr>
              <a:t>Cr</a:t>
            </a:r>
          </a:p>
          <a:p>
            <a:pPr eaLnBrk="0" hangingPunct="0">
              <a:spcBef>
                <a:spcPct val="50000"/>
              </a:spcBef>
            </a:pPr>
            <a:r>
              <a:rPr lang="en-GB" altLang="en-US" sz="3200" b="1">
                <a:solidFill>
                  <a:srgbClr val="FFFF00"/>
                </a:solidFill>
                <a:latin typeface="Comic Sans MS" panose="030F0702030302020204" pitchFamily="66" charset="0"/>
              </a:rPr>
              <a:t>1s</a:t>
            </a:r>
            <a:r>
              <a:rPr lang="en-GB" altLang="en-US" sz="3200" b="1" baseline="30000">
                <a:solidFill>
                  <a:srgbClr val="FFFF00"/>
                </a:solidFill>
                <a:latin typeface="Comic Sans MS" panose="030F0702030302020204" pitchFamily="66" charset="0"/>
              </a:rPr>
              <a:t>2  </a:t>
            </a:r>
            <a:r>
              <a:rPr lang="en-GB" altLang="en-US" sz="3200" b="1">
                <a:solidFill>
                  <a:srgbClr val="FFFF00"/>
                </a:solidFill>
                <a:latin typeface="Comic Sans MS" panose="030F0702030302020204" pitchFamily="66" charset="0"/>
              </a:rPr>
              <a:t>2s</a:t>
            </a:r>
            <a:r>
              <a:rPr lang="en-GB" altLang="en-US" sz="3200" b="1" baseline="30000">
                <a:solidFill>
                  <a:srgbClr val="FFFF00"/>
                </a:solidFill>
                <a:latin typeface="Comic Sans MS" panose="030F0702030302020204" pitchFamily="66" charset="0"/>
              </a:rPr>
              <a:t>2 </a:t>
            </a:r>
            <a:r>
              <a:rPr lang="en-GB" altLang="en-US" sz="3200" b="1">
                <a:solidFill>
                  <a:srgbClr val="FFFF00"/>
                </a:solidFill>
                <a:latin typeface="Comic Sans MS" panose="030F0702030302020204" pitchFamily="66" charset="0"/>
              </a:rPr>
              <a:t>2p</a:t>
            </a:r>
            <a:r>
              <a:rPr lang="en-GB" altLang="en-US" sz="3200" b="1" baseline="30000">
                <a:solidFill>
                  <a:srgbClr val="FFFF00"/>
                </a:solidFill>
                <a:latin typeface="Comic Sans MS" panose="030F0702030302020204" pitchFamily="66" charset="0"/>
              </a:rPr>
              <a:t>6 </a:t>
            </a:r>
            <a:r>
              <a:rPr lang="en-GB" altLang="en-US" sz="3200" b="1">
                <a:solidFill>
                  <a:srgbClr val="FFFF00"/>
                </a:solidFill>
                <a:latin typeface="Comic Sans MS" panose="030F0702030302020204" pitchFamily="66" charset="0"/>
              </a:rPr>
              <a:t>3s</a:t>
            </a:r>
            <a:r>
              <a:rPr lang="en-GB" altLang="en-US" sz="3200" b="1" baseline="30000">
                <a:solidFill>
                  <a:srgbClr val="FFFF00"/>
                </a:solidFill>
                <a:latin typeface="Comic Sans MS" panose="030F0702030302020204" pitchFamily="66" charset="0"/>
              </a:rPr>
              <a:t>2 </a:t>
            </a:r>
            <a:r>
              <a:rPr lang="en-GB" altLang="en-US" sz="3200" b="1">
                <a:solidFill>
                  <a:srgbClr val="FFFF00"/>
                </a:solidFill>
                <a:latin typeface="Comic Sans MS" panose="030F0702030302020204" pitchFamily="66" charset="0"/>
              </a:rPr>
              <a:t>3p</a:t>
            </a:r>
            <a:r>
              <a:rPr lang="en-GB" altLang="en-US" sz="3200" b="1" baseline="30000">
                <a:solidFill>
                  <a:srgbClr val="FFFF00"/>
                </a:solidFill>
                <a:latin typeface="Comic Sans MS" panose="030F0702030302020204" pitchFamily="66" charset="0"/>
              </a:rPr>
              <a:t>6 </a:t>
            </a:r>
            <a:r>
              <a:rPr lang="en-GB" altLang="en-US" sz="3200" b="1">
                <a:solidFill>
                  <a:srgbClr val="FFFF00"/>
                </a:solidFill>
                <a:latin typeface="Comic Sans MS" panose="030F0702030302020204" pitchFamily="66" charset="0"/>
              </a:rPr>
              <a:t>3d</a:t>
            </a:r>
            <a:r>
              <a:rPr lang="en-GB" altLang="en-US" sz="3200" b="1" baseline="30000">
                <a:solidFill>
                  <a:srgbClr val="FFFF00"/>
                </a:solidFill>
                <a:latin typeface="Comic Sans MS" panose="030F0702030302020204" pitchFamily="66" charset="0"/>
              </a:rPr>
              <a:t>5 </a:t>
            </a:r>
            <a:r>
              <a:rPr lang="en-GB" altLang="en-US" sz="3200" b="1">
                <a:solidFill>
                  <a:srgbClr val="FFFF00"/>
                </a:solidFill>
                <a:latin typeface="Comic Sans MS" panose="030F0702030302020204" pitchFamily="66" charset="0"/>
              </a:rPr>
              <a:t>4s</a:t>
            </a:r>
            <a:r>
              <a:rPr lang="en-GB" altLang="en-US" sz="3200" b="1" baseline="30000">
                <a:solidFill>
                  <a:srgbClr val="FFFF0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29728" name="Line 32">
            <a:extLst>
              <a:ext uri="{FF2B5EF4-FFF2-40B4-BE49-F238E27FC236}">
                <a16:creationId xmlns="" xmlns:a16="http://schemas.microsoft.com/office/drawing/2014/main" id="{E9388648-54F0-932C-B6F6-3E87632AAAC8}"/>
              </a:ext>
            </a:extLst>
          </p:cNvPr>
          <p:cNvSpPr>
            <a:spLocks noChangeShapeType="1"/>
          </p:cNvSpPr>
          <p:nvPr/>
        </p:nvSpPr>
        <p:spPr bwMode="auto">
          <a:xfrm rot="-10787793">
            <a:off x="1600200" y="5943600"/>
            <a:ext cx="1588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29" name="Line 33">
            <a:extLst>
              <a:ext uri="{FF2B5EF4-FFF2-40B4-BE49-F238E27FC236}">
                <a16:creationId xmlns="" xmlns:a16="http://schemas.microsoft.com/office/drawing/2014/main" id="{662EE7C7-B2AF-E006-9606-99BDF180D2E6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59436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30" name="Line 34">
            <a:extLst>
              <a:ext uri="{FF2B5EF4-FFF2-40B4-BE49-F238E27FC236}">
                <a16:creationId xmlns="" xmlns:a16="http://schemas.microsoft.com/office/drawing/2014/main" id="{0E27D67D-BE56-3358-0337-1FDE8BCDEE3D}"/>
              </a:ext>
            </a:extLst>
          </p:cNvPr>
          <p:cNvSpPr>
            <a:spLocks noChangeShapeType="1"/>
          </p:cNvSpPr>
          <p:nvPr/>
        </p:nvSpPr>
        <p:spPr bwMode="auto">
          <a:xfrm rot="-10787793">
            <a:off x="1600200" y="4800600"/>
            <a:ext cx="1588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31" name="Line 35">
            <a:extLst>
              <a:ext uri="{FF2B5EF4-FFF2-40B4-BE49-F238E27FC236}">
                <a16:creationId xmlns="" xmlns:a16="http://schemas.microsoft.com/office/drawing/2014/main" id="{177547D9-2E71-C90F-DA3C-25501108F2A2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48006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32" name="Line 36">
            <a:extLst>
              <a:ext uri="{FF2B5EF4-FFF2-40B4-BE49-F238E27FC236}">
                <a16:creationId xmlns="" xmlns:a16="http://schemas.microsoft.com/office/drawing/2014/main" id="{2539D359-FACB-5E69-D62A-4F1A42B73C78}"/>
              </a:ext>
            </a:extLst>
          </p:cNvPr>
          <p:cNvSpPr>
            <a:spLocks noChangeShapeType="1"/>
          </p:cNvSpPr>
          <p:nvPr/>
        </p:nvSpPr>
        <p:spPr bwMode="auto">
          <a:xfrm rot="-10787793">
            <a:off x="3581400" y="4114800"/>
            <a:ext cx="1588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33" name="Line 37">
            <a:extLst>
              <a:ext uri="{FF2B5EF4-FFF2-40B4-BE49-F238E27FC236}">
                <a16:creationId xmlns="" xmlns:a16="http://schemas.microsoft.com/office/drawing/2014/main" id="{4C3163D8-B86F-0B78-41F6-30BADF3C529B}"/>
              </a:ext>
            </a:extLst>
          </p:cNvPr>
          <p:cNvSpPr>
            <a:spLocks noChangeShapeType="1"/>
          </p:cNvSpPr>
          <p:nvPr/>
        </p:nvSpPr>
        <p:spPr bwMode="auto">
          <a:xfrm rot="-10787793">
            <a:off x="5257800" y="4114800"/>
            <a:ext cx="1588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34" name="Line 38">
            <a:extLst>
              <a:ext uri="{FF2B5EF4-FFF2-40B4-BE49-F238E27FC236}">
                <a16:creationId xmlns="" xmlns:a16="http://schemas.microsoft.com/office/drawing/2014/main" id="{B3744636-2CB4-0560-2C72-459E22212F9F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41148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35" name="Line 39">
            <a:extLst>
              <a:ext uri="{FF2B5EF4-FFF2-40B4-BE49-F238E27FC236}">
                <a16:creationId xmlns="" xmlns:a16="http://schemas.microsoft.com/office/drawing/2014/main" id="{275D12E4-B7B9-ED38-9E3C-D860C3EB967A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41148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36" name="Line 40">
            <a:extLst>
              <a:ext uri="{FF2B5EF4-FFF2-40B4-BE49-F238E27FC236}">
                <a16:creationId xmlns="" xmlns:a16="http://schemas.microsoft.com/office/drawing/2014/main" id="{9C499A2E-53BD-4FE1-FCE6-EC04E9217A5E}"/>
              </a:ext>
            </a:extLst>
          </p:cNvPr>
          <p:cNvSpPr>
            <a:spLocks noChangeShapeType="1"/>
          </p:cNvSpPr>
          <p:nvPr/>
        </p:nvSpPr>
        <p:spPr bwMode="auto">
          <a:xfrm>
            <a:off x="5486400" y="41148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37" name="Line 41">
            <a:extLst>
              <a:ext uri="{FF2B5EF4-FFF2-40B4-BE49-F238E27FC236}">
                <a16:creationId xmlns="" xmlns:a16="http://schemas.microsoft.com/office/drawing/2014/main" id="{7589BCBE-2E7F-7862-4DB2-E090629C0BD3}"/>
              </a:ext>
            </a:extLst>
          </p:cNvPr>
          <p:cNvSpPr>
            <a:spLocks noChangeShapeType="1"/>
          </p:cNvSpPr>
          <p:nvPr/>
        </p:nvSpPr>
        <p:spPr bwMode="auto">
          <a:xfrm rot="-10787793">
            <a:off x="1600200" y="3429000"/>
            <a:ext cx="1588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38" name="Line 42">
            <a:extLst>
              <a:ext uri="{FF2B5EF4-FFF2-40B4-BE49-F238E27FC236}">
                <a16:creationId xmlns="" xmlns:a16="http://schemas.microsoft.com/office/drawing/2014/main" id="{37513E62-1861-E481-3D88-E1220159D76C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34290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39" name="Line 43">
            <a:extLst>
              <a:ext uri="{FF2B5EF4-FFF2-40B4-BE49-F238E27FC236}">
                <a16:creationId xmlns="" xmlns:a16="http://schemas.microsoft.com/office/drawing/2014/main" id="{78C2E9F7-A219-F5A0-57BC-6A196EE315E7}"/>
              </a:ext>
            </a:extLst>
          </p:cNvPr>
          <p:cNvSpPr>
            <a:spLocks noChangeShapeType="1"/>
          </p:cNvSpPr>
          <p:nvPr/>
        </p:nvSpPr>
        <p:spPr bwMode="auto">
          <a:xfrm rot="-10787793">
            <a:off x="3581400" y="2590800"/>
            <a:ext cx="1588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40" name="Line 44">
            <a:extLst>
              <a:ext uri="{FF2B5EF4-FFF2-40B4-BE49-F238E27FC236}">
                <a16:creationId xmlns="" xmlns:a16="http://schemas.microsoft.com/office/drawing/2014/main" id="{07B6EE15-A944-222B-2FAE-6D0839AFDCBC}"/>
              </a:ext>
            </a:extLst>
          </p:cNvPr>
          <p:cNvSpPr>
            <a:spLocks noChangeShapeType="1"/>
          </p:cNvSpPr>
          <p:nvPr/>
        </p:nvSpPr>
        <p:spPr bwMode="auto">
          <a:xfrm rot="-10787793">
            <a:off x="6019800" y="1219200"/>
            <a:ext cx="1588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41" name="Line 45">
            <a:extLst>
              <a:ext uri="{FF2B5EF4-FFF2-40B4-BE49-F238E27FC236}">
                <a16:creationId xmlns="" xmlns:a16="http://schemas.microsoft.com/office/drawing/2014/main" id="{FFA13836-49F5-2589-8490-04834260905A}"/>
              </a:ext>
            </a:extLst>
          </p:cNvPr>
          <p:cNvSpPr>
            <a:spLocks noChangeShapeType="1"/>
          </p:cNvSpPr>
          <p:nvPr/>
        </p:nvSpPr>
        <p:spPr bwMode="auto">
          <a:xfrm rot="-10787793">
            <a:off x="4343400" y="2590800"/>
            <a:ext cx="1588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42" name="Line 46">
            <a:extLst>
              <a:ext uri="{FF2B5EF4-FFF2-40B4-BE49-F238E27FC236}">
                <a16:creationId xmlns="" xmlns:a16="http://schemas.microsoft.com/office/drawing/2014/main" id="{14E77930-280A-67A5-1909-9CA3B39E94CF}"/>
              </a:ext>
            </a:extLst>
          </p:cNvPr>
          <p:cNvSpPr>
            <a:spLocks noChangeShapeType="1"/>
          </p:cNvSpPr>
          <p:nvPr/>
        </p:nvSpPr>
        <p:spPr bwMode="auto">
          <a:xfrm rot="-10787793">
            <a:off x="5181600" y="2590800"/>
            <a:ext cx="1588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43" name="Text Box 47">
            <a:extLst>
              <a:ext uri="{FF2B5EF4-FFF2-40B4-BE49-F238E27FC236}">
                <a16:creationId xmlns="" xmlns:a16="http://schemas.microsoft.com/office/drawing/2014/main" id="{3997E5F6-0EA2-A0D7-D530-793346A185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1524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 b="1">
                <a:solidFill>
                  <a:srgbClr val="FFFF00"/>
                </a:solidFill>
                <a:latin typeface="Comic Sans MS" panose="030F0702030302020204" pitchFamily="66" charset="0"/>
              </a:rPr>
              <a:t>4p</a:t>
            </a:r>
          </a:p>
        </p:txBody>
      </p:sp>
      <p:sp>
        <p:nvSpPr>
          <p:cNvPr id="29744" name="Line 48">
            <a:extLst>
              <a:ext uri="{FF2B5EF4-FFF2-40B4-BE49-F238E27FC236}">
                <a16:creationId xmlns="" xmlns:a16="http://schemas.microsoft.com/office/drawing/2014/main" id="{9B8CAD33-A476-0771-F1AC-0352D70F8820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25908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45" name="Line 49">
            <a:extLst>
              <a:ext uri="{FF2B5EF4-FFF2-40B4-BE49-F238E27FC236}">
                <a16:creationId xmlns="" xmlns:a16="http://schemas.microsoft.com/office/drawing/2014/main" id="{183F0FD4-0824-81B2-2BEB-B8F4B233CC67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25908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46" name="Line 50">
            <a:extLst>
              <a:ext uri="{FF2B5EF4-FFF2-40B4-BE49-F238E27FC236}">
                <a16:creationId xmlns="" xmlns:a16="http://schemas.microsoft.com/office/drawing/2014/main" id="{E8F698F3-8D88-0241-9A60-F31F4627376A}"/>
              </a:ext>
            </a:extLst>
          </p:cNvPr>
          <p:cNvSpPr>
            <a:spLocks noChangeShapeType="1"/>
          </p:cNvSpPr>
          <p:nvPr/>
        </p:nvSpPr>
        <p:spPr bwMode="auto">
          <a:xfrm rot="-10787793">
            <a:off x="1600200" y="1752600"/>
            <a:ext cx="1588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47" name="Line 51">
            <a:extLst>
              <a:ext uri="{FF2B5EF4-FFF2-40B4-BE49-F238E27FC236}">
                <a16:creationId xmlns="" xmlns:a16="http://schemas.microsoft.com/office/drawing/2014/main" id="{B222E8F0-CA79-7A95-B6EE-73C70504684B}"/>
              </a:ext>
            </a:extLst>
          </p:cNvPr>
          <p:cNvSpPr>
            <a:spLocks noChangeShapeType="1"/>
          </p:cNvSpPr>
          <p:nvPr/>
        </p:nvSpPr>
        <p:spPr bwMode="auto">
          <a:xfrm>
            <a:off x="-609600" y="31242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48" name="Line 52">
            <a:extLst>
              <a:ext uri="{FF2B5EF4-FFF2-40B4-BE49-F238E27FC236}">
                <a16:creationId xmlns="" xmlns:a16="http://schemas.microsoft.com/office/drawing/2014/main" id="{D6BC2628-8CCC-0CA8-0E29-0557DEC9059A}"/>
              </a:ext>
            </a:extLst>
          </p:cNvPr>
          <p:cNvSpPr>
            <a:spLocks noChangeShapeType="1"/>
          </p:cNvSpPr>
          <p:nvPr/>
        </p:nvSpPr>
        <p:spPr bwMode="auto">
          <a:xfrm rot="-10787793">
            <a:off x="5105400" y="1219200"/>
            <a:ext cx="1588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49" name="Line 53">
            <a:extLst>
              <a:ext uri="{FF2B5EF4-FFF2-40B4-BE49-F238E27FC236}">
                <a16:creationId xmlns="" xmlns:a16="http://schemas.microsoft.com/office/drawing/2014/main" id="{0E6DDD2E-682A-498A-0FFC-91BC40DABF6B}"/>
              </a:ext>
            </a:extLst>
          </p:cNvPr>
          <p:cNvSpPr>
            <a:spLocks noChangeShapeType="1"/>
          </p:cNvSpPr>
          <p:nvPr/>
        </p:nvSpPr>
        <p:spPr bwMode="auto">
          <a:xfrm rot="-10787793">
            <a:off x="6781800" y="1219200"/>
            <a:ext cx="1588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50" name="Line 54">
            <a:extLst>
              <a:ext uri="{FF2B5EF4-FFF2-40B4-BE49-F238E27FC236}">
                <a16:creationId xmlns="" xmlns:a16="http://schemas.microsoft.com/office/drawing/2014/main" id="{F78C304D-4076-28C2-9FD6-40C3FB2C45CB}"/>
              </a:ext>
            </a:extLst>
          </p:cNvPr>
          <p:cNvSpPr>
            <a:spLocks noChangeShapeType="1"/>
          </p:cNvSpPr>
          <p:nvPr/>
        </p:nvSpPr>
        <p:spPr bwMode="auto">
          <a:xfrm rot="-10787793">
            <a:off x="7696200" y="1219200"/>
            <a:ext cx="1588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51" name="Line 55">
            <a:extLst>
              <a:ext uri="{FF2B5EF4-FFF2-40B4-BE49-F238E27FC236}">
                <a16:creationId xmlns="" xmlns:a16="http://schemas.microsoft.com/office/drawing/2014/main" id="{EB0D1221-E1FE-BB88-498D-AECA27A520C5}"/>
              </a:ext>
            </a:extLst>
          </p:cNvPr>
          <p:cNvSpPr>
            <a:spLocks noChangeShapeType="1"/>
          </p:cNvSpPr>
          <p:nvPr/>
        </p:nvSpPr>
        <p:spPr bwMode="auto">
          <a:xfrm rot="-10787793">
            <a:off x="8534400" y="1219200"/>
            <a:ext cx="1588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>
    <p:blinds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D084CBAC-78D7-1D08-5FC7-F5A13EA82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altLang="en-US"/>
              <a:t>SS CI 11.5 The d block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8887D754-40F4-5B13-D095-76E17E476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8523C-DD6C-4E29-A95B-15D13B35E29E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34818" name="Rectangle 2">
            <a:extLst>
              <a:ext uri="{FF2B5EF4-FFF2-40B4-BE49-F238E27FC236}">
                <a16:creationId xmlns="" xmlns:a16="http://schemas.microsoft.com/office/drawing/2014/main" id="{4BA2DA01-B56C-5989-9236-7F68E5ACA5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5791200"/>
            <a:ext cx="838200" cy="838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19" name="Rectangle 3">
            <a:extLst>
              <a:ext uri="{FF2B5EF4-FFF2-40B4-BE49-F238E27FC236}">
                <a16:creationId xmlns="" xmlns:a16="http://schemas.microsoft.com/office/drawing/2014/main" id="{E7A1BE22-000C-B7C9-C6A3-58C491657D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3962400"/>
            <a:ext cx="838200" cy="838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20" name="Rectangle 4">
            <a:extLst>
              <a:ext uri="{FF2B5EF4-FFF2-40B4-BE49-F238E27FC236}">
                <a16:creationId xmlns="" xmlns:a16="http://schemas.microsoft.com/office/drawing/2014/main" id="{7777BF6D-4941-47F3-2932-1816C78F6B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3962400"/>
            <a:ext cx="838200" cy="838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21" name="Rectangle 5">
            <a:extLst>
              <a:ext uri="{FF2B5EF4-FFF2-40B4-BE49-F238E27FC236}">
                <a16:creationId xmlns="" xmlns:a16="http://schemas.microsoft.com/office/drawing/2014/main" id="{B042BF68-ED69-B067-2899-FA1752AE02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1524000"/>
            <a:ext cx="838200" cy="838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22" name="Rectangle 6">
            <a:extLst>
              <a:ext uri="{FF2B5EF4-FFF2-40B4-BE49-F238E27FC236}">
                <a16:creationId xmlns="" xmlns:a16="http://schemas.microsoft.com/office/drawing/2014/main" id="{ADD3DDA5-6BE4-68BA-1022-A43DDA84F3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3276600"/>
            <a:ext cx="838200" cy="838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23" name="Rectangle 7">
            <a:extLst>
              <a:ext uri="{FF2B5EF4-FFF2-40B4-BE49-F238E27FC236}">
                <a16:creationId xmlns="" xmlns:a16="http://schemas.microsoft.com/office/drawing/2014/main" id="{785B22AB-21F1-82B5-2B7A-6242A05645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4648200"/>
            <a:ext cx="838200" cy="838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24" name="Rectangle 8">
            <a:extLst>
              <a:ext uri="{FF2B5EF4-FFF2-40B4-BE49-F238E27FC236}">
                <a16:creationId xmlns="" xmlns:a16="http://schemas.microsoft.com/office/drawing/2014/main" id="{0980AEE9-58D0-4FB7-6AC5-BC8F1CB191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5800" y="1066800"/>
            <a:ext cx="838200" cy="8382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25" name="Rectangle 9">
            <a:extLst>
              <a:ext uri="{FF2B5EF4-FFF2-40B4-BE49-F238E27FC236}">
                <a16:creationId xmlns="" xmlns:a16="http://schemas.microsoft.com/office/drawing/2014/main" id="{AB2EED05-3624-7ABF-6A96-D04FB821D3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7600" y="1066800"/>
            <a:ext cx="838200" cy="8382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26" name="Rectangle 10">
            <a:extLst>
              <a:ext uri="{FF2B5EF4-FFF2-40B4-BE49-F238E27FC236}">
                <a16:creationId xmlns="" xmlns:a16="http://schemas.microsoft.com/office/drawing/2014/main" id="{5C5C4D2A-DAE0-C62F-826D-ED43F5E898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0" y="1066800"/>
            <a:ext cx="838200" cy="8382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27" name="Rectangle 11">
            <a:extLst>
              <a:ext uri="{FF2B5EF4-FFF2-40B4-BE49-F238E27FC236}">
                <a16:creationId xmlns="" xmlns:a16="http://schemas.microsoft.com/office/drawing/2014/main" id="{09F300A8-3BBF-2785-7412-34E568FC4D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1066800"/>
            <a:ext cx="838200" cy="8382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28" name="Rectangle 12">
            <a:extLst>
              <a:ext uri="{FF2B5EF4-FFF2-40B4-BE49-F238E27FC236}">
                <a16:creationId xmlns="" xmlns:a16="http://schemas.microsoft.com/office/drawing/2014/main" id="{BDB63F0F-4D08-711E-4CE7-F421270EA0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3962400"/>
            <a:ext cx="838200" cy="838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29" name="Rectangle 13">
            <a:extLst>
              <a:ext uri="{FF2B5EF4-FFF2-40B4-BE49-F238E27FC236}">
                <a16:creationId xmlns="" xmlns:a16="http://schemas.microsoft.com/office/drawing/2014/main" id="{8E9F8B42-B5F0-5B6F-C37E-00A21C2654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2362200"/>
            <a:ext cx="838200" cy="838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30" name="Rectangle 14">
            <a:extLst>
              <a:ext uri="{FF2B5EF4-FFF2-40B4-BE49-F238E27FC236}">
                <a16:creationId xmlns="" xmlns:a16="http://schemas.microsoft.com/office/drawing/2014/main" id="{35A17420-CDA5-BFD2-8A9C-DD9394333C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2362200"/>
            <a:ext cx="838200" cy="838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31" name="Rectangle 15">
            <a:extLst>
              <a:ext uri="{FF2B5EF4-FFF2-40B4-BE49-F238E27FC236}">
                <a16:creationId xmlns="" xmlns:a16="http://schemas.microsoft.com/office/drawing/2014/main" id="{FF96270F-915B-2513-E09B-565D5689E5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2362200"/>
            <a:ext cx="838200" cy="838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32" name="Rectangle 16">
            <a:extLst>
              <a:ext uri="{FF2B5EF4-FFF2-40B4-BE49-F238E27FC236}">
                <a16:creationId xmlns="" xmlns:a16="http://schemas.microsoft.com/office/drawing/2014/main" id="{BF978DC6-494E-BB42-3CC8-C2D489FE03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1066800"/>
            <a:ext cx="838200" cy="8382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33" name="Line 17">
            <a:extLst>
              <a:ext uri="{FF2B5EF4-FFF2-40B4-BE49-F238E27FC236}">
                <a16:creationId xmlns="" xmlns:a16="http://schemas.microsoft.com/office/drawing/2014/main" id="{AE6446C5-6DEE-376B-FBFA-9E411EB0E44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3400" y="762000"/>
            <a:ext cx="0" cy="57150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34" name="Line 18">
            <a:extLst>
              <a:ext uri="{FF2B5EF4-FFF2-40B4-BE49-F238E27FC236}">
                <a16:creationId xmlns="" xmlns:a16="http://schemas.microsoft.com/office/drawing/2014/main" id="{E240DC9B-E985-2312-1AEC-CBEA8C443370}"/>
              </a:ext>
            </a:extLst>
          </p:cNvPr>
          <p:cNvSpPr>
            <a:spLocks noChangeShapeType="1"/>
          </p:cNvSpPr>
          <p:nvPr/>
        </p:nvSpPr>
        <p:spPr bwMode="auto">
          <a:xfrm>
            <a:off x="5410200" y="25908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35" name="Line 19">
            <a:extLst>
              <a:ext uri="{FF2B5EF4-FFF2-40B4-BE49-F238E27FC236}">
                <a16:creationId xmlns="" xmlns:a16="http://schemas.microsoft.com/office/drawing/2014/main" id="{4B16FFCB-5503-6350-42DB-90EA11A82643}"/>
              </a:ext>
            </a:extLst>
          </p:cNvPr>
          <p:cNvSpPr>
            <a:spLocks noChangeShapeType="1"/>
          </p:cNvSpPr>
          <p:nvPr/>
        </p:nvSpPr>
        <p:spPr bwMode="auto">
          <a:xfrm rot="-10787793">
            <a:off x="4343400" y="4114800"/>
            <a:ext cx="1588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36" name="Text Box 20">
            <a:extLst>
              <a:ext uri="{FF2B5EF4-FFF2-40B4-BE49-F238E27FC236}">
                <a16:creationId xmlns="" xmlns:a16="http://schemas.microsoft.com/office/drawing/2014/main" id="{5A5BA435-DCA8-5FAA-0C84-30B08DCFEE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9436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 b="1">
                <a:solidFill>
                  <a:srgbClr val="FFFF00"/>
                </a:solidFill>
                <a:latin typeface="Comic Sans MS" panose="030F0702030302020204" pitchFamily="66" charset="0"/>
              </a:rPr>
              <a:t>1s</a:t>
            </a:r>
            <a:endParaRPr lang="en-GB" altLang="en-US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34837" name="Text Box 21">
            <a:extLst>
              <a:ext uri="{FF2B5EF4-FFF2-40B4-BE49-F238E27FC236}">
                <a16:creationId xmlns="" xmlns:a16="http://schemas.microsoft.com/office/drawing/2014/main" id="{3CF8AB5B-B304-A85A-943E-7D0655A9D9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8006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 b="1">
                <a:solidFill>
                  <a:srgbClr val="FFFF00"/>
                </a:solidFill>
                <a:latin typeface="Comic Sans MS" panose="030F0702030302020204" pitchFamily="66" charset="0"/>
              </a:rPr>
              <a:t>2s</a:t>
            </a:r>
          </a:p>
        </p:txBody>
      </p:sp>
      <p:sp>
        <p:nvSpPr>
          <p:cNvPr id="34838" name="Text Box 22">
            <a:extLst>
              <a:ext uri="{FF2B5EF4-FFF2-40B4-BE49-F238E27FC236}">
                <a16:creationId xmlns="" xmlns:a16="http://schemas.microsoft.com/office/drawing/2014/main" id="{50345E10-82F6-5A12-E65A-9D6CA52AD9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4290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 b="1">
                <a:solidFill>
                  <a:srgbClr val="FFFF00"/>
                </a:solidFill>
                <a:latin typeface="Comic Sans MS" panose="030F0702030302020204" pitchFamily="66" charset="0"/>
              </a:rPr>
              <a:t>3s</a:t>
            </a:r>
          </a:p>
        </p:txBody>
      </p:sp>
      <p:sp>
        <p:nvSpPr>
          <p:cNvPr id="34839" name="Text Box 23">
            <a:extLst>
              <a:ext uri="{FF2B5EF4-FFF2-40B4-BE49-F238E27FC236}">
                <a16:creationId xmlns="" xmlns:a16="http://schemas.microsoft.com/office/drawing/2014/main" id="{460501BA-D0E2-B1D3-6C09-C98CC31BD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600200"/>
            <a:ext cx="53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 b="1">
                <a:solidFill>
                  <a:srgbClr val="FFFF00"/>
                </a:solidFill>
                <a:latin typeface="Comic Sans MS" panose="030F0702030302020204" pitchFamily="66" charset="0"/>
              </a:rPr>
              <a:t>4s</a:t>
            </a:r>
            <a:endParaRPr lang="en-GB" altLang="en-US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34840" name="Text Box 24">
            <a:extLst>
              <a:ext uri="{FF2B5EF4-FFF2-40B4-BE49-F238E27FC236}">
                <a16:creationId xmlns="" xmlns:a16="http://schemas.microsoft.com/office/drawing/2014/main" id="{3D5827DF-95B6-CD49-1079-F10874ADE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41148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 b="1">
                <a:solidFill>
                  <a:srgbClr val="FFFF00"/>
                </a:solidFill>
                <a:latin typeface="Comic Sans MS" panose="030F0702030302020204" pitchFamily="66" charset="0"/>
              </a:rPr>
              <a:t>2p</a:t>
            </a:r>
          </a:p>
        </p:txBody>
      </p:sp>
      <p:sp>
        <p:nvSpPr>
          <p:cNvPr id="34841" name="Text Box 25">
            <a:extLst>
              <a:ext uri="{FF2B5EF4-FFF2-40B4-BE49-F238E27FC236}">
                <a16:creationId xmlns="" xmlns:a16="http://schemas.microsoft.com/office/drawing/2014/main" id="{C1ED7FAA-BB08-5794-F10E-8D7E3A305E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24384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 b="1">
                <a:solidFill>
                  <a:srgbClr val="FFFF00"/>
                </a:solidFill>
                <a:latin typeface="Comic Sans MS" panose="030F0702030302020204" pitchFamily="66" charset="0"/>
              </a:rPr>
              <a:t>3p</a:t>
            </a:r>
          </a:p>
        </p:txBody>
      </p:sp>
      <p:sp>
        <p:nvSpPr>
          <p:cNvPr id="34842" name="Text Box 26">
            <a:extLst>
              <a:ext uri="{FF2B5EF4-FFF2-40B4-BE49-F238E27FC236}">
                <a16:creationId xmlns="" xmlns:a16="http://schemas.microsoft.com/office/drawing/2014/main" id="{D1CF97E4-63C1-1DA6-5070-D84C9C6FC8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12954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 b="1">
                <a:solidFill>
                  <a:srgbClr val="FFFF00"/>
                </a:solidFill>
                <a:latin typeface="Comic Sans MS" panose="030F0702030302020204" pitchFamily="66" charset="0"/>
              </a:rPr>
              <a:t>3d</a:t>
            </a:r>
            <a:endParaRPr lang="en-GB" altLang="en-US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34843" name="Rectangle 27">
            <a:extLst>
              <a:ext uri="{FF2B5EF4-FFF2-40B4-BE49-F238E27FC236}">
                <a16:creationId xmlns="" xmlns:a16="http://schemas.microsoft.com/office/drawing/2014/main" id="{668B4AC0-D690-06C8-6906-2FD7D368A1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0"/>
            <a:ext cx="838200" cy="838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44" name="Rectangle 28">
            <a:extLst>
              <a:ext uri="{FF2B5EF4-FFF2-40B4-BE49-F238E27FC236}">
                <a16:creationId xmlns="" xmlns:a16="http://schemas.microsoft.com/office/drawing/2014/main" id="{19AE11A9-2F0A-DD00-A6F8-3BF31A3B31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0"/>
            <a:ext cx="838200" cy="838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45" name="Rectangle 29">
            <a:extLst>
              <a:ext uri="{FF2B5EF4-FFF2-40B4-BE49-F238E27FC236}">
                <a16:creationId xmlns="" xmlns:a16="http://schemas.microsoft.com/office/drawing/2014/main" id="{2C811CE4-0DCD-CC88-A3B8-F8507442D3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0"/>
            <a:ext cx="838200" cy="838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46" name="Text Box 30">
            <a:extLst>
              <a:ext uri="{FF2B5EF4-FFF2-40B4-BE49-F238E27FC236}">
                <a16:creationId xmlns="" xmlns:a16="http://schemas.microsoft.com/office/drawing/2014/main" id="{C6251DCB-1964-EB5A-CDE6-655BFE27D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514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 b="1">
                <a:solidFill>
                  <a:srgbClr val="FFFF00"/>
                </a:solidFill>
                <a:latin typeface="Comic Sans MS" panose="030F0702030302020204" pitchFamily="66" charset="0"/>
              </a:rPr>
              <a:t>Energy</a:t>
            </a:r>
          </a:p>
        </p:txBody>
      </p:sp>
      <p:sp>
        <p:nvSpPr>
          <p:cNvPr id="34847" name="Text Box 31">
            <a:extLst>
              <a:ext uri="{FF2B5EF4-FFF2-40B4-BE49-F238E27FC236}">
                <a16:creationId xmlns="" xmlns:a16="http://schemas.microsoft.com/office/drawing/2014/main" id="{6618647C-E412-AD2F-E528-6EA2F39B84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4965700"/>
            <a:ext cx="57912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 sz="3200" b="1">
                <a:solidFill>
                  <a:srgbClr val="FFFF00"/>
                </a:solidFill>
                <a:latin typeface="Comic Sans MS" panose="030F0702030302020204" pitchFamily="66" charset="0"/>
              </a:rPr>
              <a:t>Cu</a:t>
            </a:r>
          </a:p>
          <a:p>
            <a:pPr eaLnBrk="0" hangingPunct="0">
              <a:spcBef>
                <a:spcPct val="50000"/>
              </a:spcBef>
            </a:pPr>
            <a:r>
              <a:rPr lang="en-GB" altLang="en-US" sz="3200" b="1">
                <a:solidFill>
                  <a:srgbClr val="FFFF00"/>
                </a:solidFill>
                <a:latin typeface="Comic Sans MS" panose="030F0702030302020204" pitchFamily="66" charset="0"/>
              </a:rPr>
              <a:t>1s</a:t>
            </a:r>
            <a:r>
              <a:rPr lang="en-GB" altLang="en-US" sz="3200" b="1" baseline="30000">
                <a:solidFill>
                  <a:srgbClr val="FFFF00"/>
                </a:solidFill>
                <a:latin typeface="Comic Sans MS" panose="030F0702030302020204" pitchFamily="66" charset="0"/>
              </a:rPr>
              <a:t>2  </a:t>
            </a:r>
            <a:r>
              <a:rPr lang="en-GB" altLang="en-US" sz="3200" b="1">
                <a:solidFill>
                  <a:srgbClr val="FFFF00"/>
                </a:solidFill>
                <a:latin typeface="Comic Sans MS" panose="030F0702030302020204" pitchFamily="66" charset="0"/>
              </a:rPr>
              <a:t>2s</a:t>
            </a:r>
            <a:r>
              <a:rPr lang="en-GB" altLang="en-US" sz="3200" b="1" baseline="30000">
                <a:solidFill>
                  <a:srgbClr val="FFFF00"/>
                </a:solidFill>
                <a:latin typeface="Comic Sans MS" panose="030F0702030302020204" pitchFamily="66" charset="0"/>
              </a:rPr>
              <a:t>2 </a:t>
            </a:r>
            <a:r>
              <a:rPr lang="en-GB" altLang="en-US" sz="3200" b="1">
                <a:solidFill>
                  <a:srgbClr val="FFFF00"/>
                </a:solidFill>
                <a:latin typeface="Comic Sans MS" panose="030F0702030302020204" pitchFamily="66" charset="0"/>
              </a:rPr>
              <a:t>2p</a:t>
            </a:r>
            <a:r>
              <a:rPr lang="en-GB" altLang="en-US" sz="3200" b="1" baseline="30000">
                <a:solidFill>
                  <a:srgbClr val="FFFF00"/>
                </a:solidFill>
                <a:latin typeface="Comic Sans MS" panose="030F0702030302020204" pitchFamily="66" charset="0"/>
              </a:rPr>
              <a:t>6 </a:t>
            </a:r>
            <a:r>
              <a:rPr lang="en-GB" altLang="en-US" sz="3200" b="1">
                <a:solidFill>
                  <a:srgbClr val="FFFF00"/>
                </a:solidFill>
                <a:latin typeface="Comic Sans MS" panose="030F0702030302020204" pitchFamily="66" charset="0"/>
              </a:rPr>
              <a:t>3s</a:t>
            </a:r>
            <a:r>
              <a:rPr lang="en-GB" altLang="en-US" sz="3200" b="1" baseline="30000">
                <a:solidFill>
                  <a:srgbClr val="FFFF00"/>
                </a:solidFill>
                <a:latin typeface="Comic Sans MS" panose="030F0702030302020204" pitchFamily="66" charset="0"/>
              </a:rPr>
              <a:t>2 </a:t>
            </a:r>
            <a:r>
              <a:rPr lang="en-GB" altLang="en-US" sz="3200" b="1">
                <a:solidFill>
                  <a:srgbClr val="FFFF00"/>
                </a:solidFill>
                <a:latin typeface="Comic Sans MS" panose="030F0702030302020204" pitchFamily="66" charset="0"/>
              </a:rPr>
              <a:t>3p</a:t>
            </a:r>
            <a:r>
              <a:rPr lang="en-GB" altLang="en-US" sz="3200" b="1" baseline="30000">
                <a:solidFill>
                  <a:srgbClr val="FFFF00"/>
                </a:solidFill>
                <a:latin typeface="Comic Sans MS" panose="030F0702030302020204" pitchFamily="66" charset="0"/>
              </a:rPr>
              <a:t>6 </a:t>
            </a:r>
            <a:r>
              <a:rPr lang="en-GB" altLang="en-US" sz="3200" b="1">
                <a:solidFill>
                  <a:srgbClr val="FFFF00"/>
                </a:solidFill>
                <a:latin typeface="Comic Sans MS" panose="030F0702030302020204" pitchFamily="66" charset="0"/>
              </a:rPr>
              <a:t>3d</a:t>
            </a:r>
            <a:r>
              <a:rPr lang="en-GB" altLang="en-US" sz="3200" b="1" baseline="30000">
                <a:solidFill>
                  <a:srgbClr val="FFFF00"/>
                </a:solidFill>
                <a:latin typeface="Comic Sans MS" panose="030F0702030302020204" pitchFamily="66" charset="0"/>
              </a:rPr>
              <a:t>10 </a:t>
            </a:r>
            <a:r>
              <a:rPr lang="en-GB" altLang="en-US" sz="3200" b="1">
                <a:solidFill>
                  <a:srgbClr val="FFFF00"/>
                </a:solidFill>
                <a:latin typeface="Comic Sans MS" panose="030F0702030302020204" pitchFamily="66" charset="0"/>
              </a:rPr>
              <a:t>4s</a:t>
            </a:r>
            <a:r>
              <a:rPr lang="en-GB" altLang="en-US" sz="3200" b="1" baseline="30000">
                <a:solidFill>
                  <a:srgbClr val="FFFF0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34848" name="Line 32">
            <a:extLst>
              <a:ext uri="{FF2B5EF4-FFF2-40B4-BE49-F238E27FC236}">
                <a16:creationId xmlns="" xmlns:a16="http://schemas.microsoft.com/office/drawing/2014/main" id="{97FD0C14-F726-B7FB-118E-887FD65EBE2A}"/>
              </a:ext>
            </a:extLst>
          </p:cNvPr>
          <p:cNvSpPr>
            <a:spLocks noChangeShapeType="1"/>
          </p:cNvSpPr>
          <p:nvPr/>
        </p:nvSpPr>
        <p:spPr bwMode="auto">
          <a:xfrm rot="-10787793">
            <a:off x="1600200" y="5943600"/>
            <a:ext cx="1588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49" name="Line 33">
            <a:extLst>
              <a:ext uri="{FF2B5EF4-FFF2-40B4-BE49-F238E27FC236}">
                <a16:creationId xmlns="" xmlns:a16="http://schemas.microsoft.com/office/drawing/2014/main" id="{7C4FF989-C597-3662-397E-9F080176AA82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59436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50" name="Line 34">
            <a:extLst>
              <a:ext uri="{FF2B5EF4-FFF2-40B4-BE49-F238E27FC236}">
                <a16:creationId xmlns="" xmlns:a16="http://schemas.microsoft.com/office/drawing/2014/main" id="{95D14CAB-9C6E-2BBD-AF6B-25DC16D639D4}"/>
              </a:ext>
            </a:extLst>
          </p:cNvPr>
          <p:cNvSpPr>
            <a:spLocks noChangeShapeType="1"/>
          </p:cNvSpPr>
          <p:nvPr/>
        </p:nvSpPr>
        <p:spPr bwMode="auto">
          <a:xfrm rot="-10787793">
            <a:off x="1600200" y="4800600"/>
            <a:ext cx="1588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51" name="Line 35">
            <a:extLst>
              <a:ext uri="{FF2B5EF4-FFF2-40B4-BE49-F238E27FC236}">
                <a16:creationId xmlns="" xmlns:a16="http://schemas.microsoft.com/office/drawing/2014/main" id="{955A73F7-C280-38C3-6E2A-800B1BA0DDAE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48006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52" name="Line 36">
            <a:extLst>
              <a:ext uri="{FF2B5EF4-FFF2-40B4-BE49-F238E27FC236}">
                <a16:creationId xmlns="" xmlns:a16="http://schemas.microsoft.com/office/drawing/2014/main" id="{D937D473-3DF3-DF3E-4FCB-543766403B70}"/>
              </a:ext>
            </a:extLst>
          </p:cNvPr>
          <p:cNvSpPr>
            <a:spLocks noChangeShapeType="1"/>
          </p:cNvSpPr>
          <p:nvPr/>
        </p:nvSpPr>
        <p:spPr bwMode="auto">
          <a:xfrm rot="-10787793">
            <a:off x="3581400" y="4114800"/>
            <a:ext cx="1588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53" name="Line 37">
            <a:extLst>
              <a:ext uri="{FF2B5EF4-FFF2-40B4-BE49-F238E27FC236}">
                <a16:creationId xmlns="" xmlns:a16="http://schemas.microsoft.com/office/drawing/2014/main" id="{5E11ED0A-B5A4-C4E5-1B8E-80B46FD0F788}"/>
              </a:ext>
            </a:extLst>
          </p:cNvPr>
          <p:cNvSpPr>
            <a:spLocks noChangeShapeType="1"/>
          </p:cNvSpPr>
          <p:nvPr/>
        </p:nvSpPr>
        <p:spPr bwMode="auto">
          <a:xfrm rot="-10787793">
            <a:off x="5257800" y="4114800"/>
            <a:ext cx="1588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54" name="Line 38">
            <a:extLst>
              <a:ext uri="{FF2B5EF4-FFF2-40B4-BE49-F238E27FC236}">
                <a16:creationId xmlns="" xmlns:a16="http://schemas.microsoft.com/office/drawing/2014/main" id="{40B8EBC1-F263-E38E-1737-DAB21C547B3C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41148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55" name="Line 39">
            <a:extLst>
              <a:ext uri="{FF2B5EF4-FFF2-40B4-BE49-F238E27FC236}">
                <a16:creationId xmlns="" xmlns:a16="http://schemas.microsoft.com/office/drawing/2014/main" id="{427ECAF2-C1F0-4656-A9DB-2231E2EE7CC4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41148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56" name="Line 40">
            <a:extLst>
              <a:ext uri="{FF2B5EF4-FFF2-40B4-BE49-F238E27FC236}">
                <a16:creationId xmlns="" xmlns:a16="http://schemas.microsoft.com/office/drawing/2014/main" id="{3560BCFE-A17C-D4FE-DF49-FF198B008DF5}"/>
              </a:ext>
            </a:extLst>
          </p:cNvPr>
          <p:cNvSpPr>
            <a:spLocks noChangeShapeType="1"/>
          </p:cNvSpPr>
          <p:nvPr/>
        </p:nvSpPr>
        <p:spPr bwMode="auto">
          <a:xfrm>
            <a:off x="5486400" y="41148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57" name="Line 41">
            <a:extLst>
              <a:ext uri="{FF2B5EF4-FFF2-40B4-BE49-F238E27FC236}">
                <a16:creationId xmlns="" xmlns:a16="http://schemas.microsoft.com/office/drawing/2014/main" id="{A5F839C2-ABAF-982C-9F1A-B67DA2FFBD57}"/>
              </a:ext>
            </a:extLst>
          </p:cNvPr>
          <p:cNvSpPr>
            <a:spLocks noChangeShapeType="1"/>
          </p:cNvSpPr>
          <p:nvPr/>
        </p:nvSpPr>
        <p:spPr bwMode="auto">
          <a:xfrm rot="-10787793">
            <a:off x="1600200" y="3429000"/>
            <a:ext cx="1588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58" name="Line 42">
            <a:extLst>
              <a:ext uri="{FF2B5EF4-FFF2-40B4-BE49-F238E27FC236}">
                <a16:creationId xmlns="" xmlns:a16="http://schemas.microsoft.com/office/drawing/2014/main" id="{77E8F822-D48A-AAAF-1E14-B5A88E53585E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34290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59" name="Line 43">
            <a:extLst>
              <a:ext uri="{FF2B5EF4-FFF2-40B4-BE49-F238E27FC236}">
                <a16:creationId xmlns="" xmlns:a16="http://schemas.microsoft.com/office/drawing/2014/main" id="{5F4F874F-39B6-A28E-5B8B-E56CABAAB282}"/>
              </a:ext>
            </a:extLst>
          </p:cNvPr>
          <p:cNvSpPr>
            <a:spLocks noChangeShapeType="1"/>
          </p:cNvSpPr>
          <p:nvPr/>
        </p:nvSpPr>
        <p:spPr bwMode="auto">
          <a:xfrm rot="-10787793">
            <a:off x="3581400" y="2590800"/>
            <a:ext cx="1588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60" name="Line 44">
            <a:extLst>
              <a:ext uri="{FF2B5EF4-FFF2-40B4-BE49-F238E27FC236}">
                <a16:creationId xmlns="" xmlns:a16="http://schemas.microsoft.com/office/drawing/2014/main" id="{C552B881-1665-A2F1-C434-4FE7CFE6CD10}"/>
              </a:ext>
            </a:extLst>
          </p:cNvPr>
          <p:cNvSpPr>
            <a:spLocks noChangeShapeType="1"/>
          </p:cNvSpPr>
          <p:nvPr/>
        </p:nvSpPr>
        <p:spPr bwMode="auto">
          <a:xfrm rot="-10787793">
            <a:off x="6019800" y="1219200"/>
            <a:ext cx="1588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61" name="Line 45">
            <a:extLst>
              <a:ext uri="{FF2B5EF4-FFF2-40B4-BE49-F238E27FC236}">
                <a16:creationId xmlns="" xmlns:a16="http://schemas.microsoft.com/office/drawing/2014/main" id="{1DE332E4-C4AB-8386-EE3F-3FF97C4EBE3E}"/>
              </a:ext>
            </a:extLst>
          </p:cNvPr>
          <p:cNvSpPr>
            <a:spLocks noChangeShapeType="1"/>
          </p:cNvSpPr>
          <p:nvPr/>
        </p:nvSpPr>
        <p:spPr bwMode="auto">
          <a:xfrm rot="-10787793">
            <a:off x="4343400" y="2590800"/>
            <a:ext cx="1588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62" name="Line 46">
            <a:extLst>
              <a:ext uri="{FF2B5EF4-FFF2-40B4-BE49-F238E27FC236}">
                <a16:creationId xmlns="" xmlns:a16="http://schemas.microsoft.com/office/drawing/2014/main" id="{0AC06852-E68D-2C04-2BC4-426198BEB04E}"/>
              </a:ext>
            </a:extLst>
          </p:cNvPr>
          <p:cNvSpPr>
            <a:spLocks noChangeShapeType="1"/>
          </p:cNvSpPr>
          <p:nvPr/>
        </p:nvSpPr>
        <p:spPr bwMode="auto">
          <a:xfrm rot="-10787793">
            <a:off x="5181600" y="2590800"/>
            <a:ext cx="1588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63" name="Text Box 47">
            <a:extLst>
              <a:ext uri="{FF2B5EF4-FFF2-40B4-BE49-F238E27FC236}">
                <a16:creationId xmlns="" xmlns:a16="http://schemas.microsoft.com/office/drawing/2014/main" id="{434F459B-6E77-A84E-18D1-879AA0913D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1524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 b="1">
                <a:solidFill>
                  <a:srgbClr val="FFFF00"/>
                </a:solidFill>
                <a:latin typeface="Comic Sans MS" panose="030F0702030302020204" pitchFamily="66" charset="0"/>
              </a:rPr>
              <a:t>4p</a:t>
            </a:r>
          </a:p>
        </p:txBody>
      </p:sp>
      <p:sp>
        <p:nvSpPr>
          <p:cNvPr id="34864" name="Line 48">
            <a:extLst>
              <a:ext uri="{FF2B5EF4-FFF2-40B4-BE49-F238E27FC236}">
                <a16:creationId xmlns="" xmlns:a16="http://schemas.microsoft.com/office/drawing/2014/main" id="{E2516BC7-1822-48EE-0688-B2FC8DDA5AF5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25908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65" name="Line 49">
            <a:extLst>
              <a:ext uri="{FF2B5EF4-FFF2-40B4-BE49-F238E27FC236}">
                <a16:creationId xmlns="" xmlns:a16="http://schemas.microsoft.com/office/drawing/2014/main" id="{9C59F14C-BD2E-B45D-CD5B-7157AD66A247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25908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66" name="Line 50">
            <a:extLst>
              <a:ext uri="{FF2B5EF4-FFF2-40B4-BE49-F238E27FC236}">
                <a16:creationId xmlns="" xmlns:a16="http://schemas.microsoft.com/office/drawing/2014/main" id="{04036147-3E18-9E4E-AB44-7EECF5A15BA6}"/>
              </a:ext>
            </a:extLst>
          </p:cNvPr>
          <p:cNvSpPr>
            <a:spLocks noChangeShapeType="1"/>
          </p:cNvSpPr>
          <p:nvPr/>
        </p:nvSpPr>
        <p:spPr bwMode="auto">
          <a:xfrm rot="-10787793">
            <a:off x="1600200" y="1752600"/>
            <a:ext cx="1588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67" name="Line 51">
            <a:extLst>
              <a:ext uri="{FF2B5EF4-FFF2-40B4-BE49-F238E27FC236}">
                <a16:creationId xmlns="" xmlns:a16="http://schemas.microsoft.com/office/drawing/2014/main" id="{55C23D46-73D2-98A5-2424-B48C6CE2EE46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12192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68" name="Line 52">
            <a:extLst>
              <a:ext uri="{FF2B5EF4-FFF2-40B4-BE49-F238E27FC236}">
                <a16:creationId xmlns="" xmlns:a16="http://schemas.microsoft.com/office/drawing/2014/main" id="{3323E10A-92EC-E65C-CDCA-7F4A38F0C6FD}"/>
              </a:ext>
            </a:extLst>
          </p:cNvPr>
          <p:cNvSpPr>
            <a:spLocks noChangeShapeType="1"/>
          </p:cNvSpPr>
          <p:nvPr/>
        </p:nvSpPr>
        <p:spPr bwMode="auto">
          <a:xfrm rot="-10787793">
            <a:off x="5105400" y="1219200"/>
            <a:ext cx="1588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69" name="Line 53">
            <a:extLst>
              <a:ext uri="{FF2B5EF4-FFF2-40B4-BE49-F238E27FC236}">
                <a16:creationId xmlns="" xmlns:a16="http://schemas.microsoft.com/office/drawing/2014/main" id="{3DD38CDE-A161-1960-5839-F76168C82B35}"/>
              </a:ext>
            </a:extLst>
          </p:cNvPr>
          <p:cNvSpPr>
            <a:spLocks noChangeShapeType="1"/>
          </p:cNvSpPr>
          <p:nvPr/>
        </p:nvSpPr>
        <p:spPr bwMode="auto">
          <a:xfrm rot="-10787793">
            <a:off x="6781800" y="1219200"/>
            <a:ext cx="1588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70" name="Line 54">
            <a:extLst>
              <a:ext uri="{FF2B5EF4-FFF2-40B4-BE49-F238E27FC236}">
                <a16:creationId xmlns="" xmlns:a16="http://schemas.microsoft.com/office/drawing/2014/main" id="{812381AB-DF90-5CE5-D3FA-1C4537779FD6}"/>
              </a:ext>
            </a:extLst>
          </p:cNvPr>
          <p:cNvSpPr>
            <a:spLocks noChangeShapeType="1"/>
          </p:cNvSpPr>
          <p:nvPr/>
        </p:nvSpPr>
        <p:spPr bwMode="auto">
          <a:xfrm rot="-10787793">
            <a:off x="7696200" y="1219200"/>
            <a:ext cx="1588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71" name="Line 55">
            <a:extLst>
              <a:ext uri="{FF2B5EF4-FFF2-40B4-BE49-F238E27FC236}">
                <a16:creationId xmlns="" xmlns:a16="http://schemas.microsoft.com/office/drawing/2014/main" id="{CB6D53D0-9E80-D175-4D5F-5E6303135A92}"/>
              </a:ext>
            </a:extLst>
          </p:cNvPr>
          <p:cNvSpPr>
            <a:spLocks noChangeShapeType="1"/>
          </p:cNvSpPr>
          <p:nvPr/>
        </p:nvSpPr>
        <p:spPr bwMode="auto">
          <a:xfrm rot="-10787793">
            <a:off x="8534400" y="1219200"/>
            <a:ext cx="1588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72" name="Line 56">
            <a:extLst>
              <a:ext uri="{FF2B5EF4-FFF2-40B4-BE49-F238E27FC236}">
                <a16:creationId xmlns="" xmlns:a16="http://schemas.microsoft.com/office/drawing/2014/main" id="{DBFDD29C-F631-4AB6-7EAF-747CD2152EB9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12192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73" name="Line 57">
            <a:extLst>
              <a:ext uri="{FF2B5EF4-FFF2-40B4-BE49-F238E27FC236}">
                <a16:creationId xmlns="" xmlns:a16="http://schemas.microsoft.com/office/drawing/2014/main" id="{8168DCF4-C619-BBB4-9B84-BD8A0F7EBA11}"/>
              </a:ext>
            </a:extLst>
          </p:cNvPr>
          <p:cNvSpPr>
            <a:spLocks noChangeShapeType="1"/>
          </p:cNvSpPr>
          <p:nvPr/>
        </p:nvSpPr>
        <p:spPr bwMode="auto">
          <a:xfrm>
            <a:off x="-685800" y="35814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74" name="Line 58">
            <a:extLst>
              <a:ext uri="{FF2B5EF4-FFF2-40B4-BE49-F238E27FC236}">
                <a16:creationId xmlns="" xmlns:a16="http://schemas.microsoft.com/office/drawing/2014/main" id="{B5E15F88-5937-418A-B7CA-9FAB13238195}"/>
              </a:ext>
            </a:extLst>
          </p:cNvPr>
          <p:cNvSpPr>
            <a:spLocks noChangeShapeType="1"/>
          </p:cNvSpPr>
          <p:nvPr/>
        </p:nvSpPr>
        <p:spPr bwMode="auto">
          <a:xfrm>
            <a:off x="7010400" y="12192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75" name="Line 59">
            <a:extLst>
              <a:ext uri="{FF2B5EF4-FFF2-40B4-BE49-F238E27FC236}">
                <a16:creationId xmlns="" xmlns:a16="http://schemas.microsoft.com/office/drawing/2014/main" id="{97EB3D38-FCC7-3A46-F1F3-364868458CE9}"/>
              </a:ext>
            </a:extLst>
          </p:cNvPr>
          <p:cNvSpPr>
            <a:spLocks noChangeShapeType="1"/>
          </p:cNvSpPr>
          <p:nvPr/>
        </p:nvSpPr>
        <p:spPr bwMode="auto">
          <a:xfrm>
            <a:off x="7924800" y="12192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76" name="Line 60">
            <a:extLst>
              <a:ext uri="{FF2B5EF4-FFF2-40B4-BE49-F238E27FC236}">
                <a16:creationId xmlns="" xmlns:a16="http://schemas.microsoft.com/office/drawing/2014/main" id="{05251290-F5EC-64A3-4A4E-EEAA65DBBB79}"/>
              </a:ext>
            </a:extLst>
          </p:cNvPr>
          <p:cNvSpPr>
            <a:spLocks noChangeShapeType="1"/>
          </p:cNvSpPr>
          <p:nvPr/>
        </p:nvSpPr>
        <p:spPr bwMode="auto">
          <a:xfrm>
            <a:off x="8763000" y="12192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>
    <p:blinds/>
  </p:transition>
</p:sld>
</file>

<file path=ppt/theme/theme1.xml><?xml version="1.0" encoding="utf-8"?>
<a:theme xmlns:a="http://schemas.openxmlformats.org/drawingml/2006/main" name="OHT Template (Education data projector)">
  <a:themeElements>
    <a:clrScheme name="OHT Template (Education data projector)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HT Template (Education data projector)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HT Template (Education data projector)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HT Template (Education data projector)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HT Template (Education data projector)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HT Template (Education data projector)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HT Template (Education data projector)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HT Template (Education data projector)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HT Template (Education data projector)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C:\WINDOWS\Application Data\Microsoft\Templates\OHT Template (Education data projector).pot</Template>
  <TotalTime>506</TotalTime>
  <Words>472</Words>
  <Application>Microsoft Office PowerPoint</Application>
  <PresentationFormat>On-screen Show (4:3)</PresentationFormat>
  <Paragraphs>181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OHT Template (Education data projector)</vt:lpstr>
      <vt:lpstr>The d block: </vt:lpstr>
      <vt:lpstr>Electronic Configuration</vt:lpstr>
      <vt:lpstr>Slide 3</vt:lpstr>
      <vt:lpstr>Slide 4</vt:lpstr>
      <vt:lpstr>Slide 5</vt:lpstr>
      <vt:lpstr>Chromium and Copper</vt:lpstr>
      <vt:lpstr>Chromium and Copper</vt:lpstr>
      <vt:lpstr>Slide 8</vt:lpstr>
      <vt:lpstr>Slide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 block:</dc:title>
  <dc:creator>Andrew Harris</dc:creator>
  <cp:lastModifiedBy>MAHAAN</cp:lastModifiedBy>
  <cp:revision>47</cp:revision>
  <dcterms:created xsi:type="dcterms:W3CDTF">2001-11-18T21:54:40Z</dcterms:created>
  <dcterms:modified xsi:type="dcterms:W3CDTF">2024-11-09T17:21:48Z</dcterms:modified>
</cp:coreProperties>
</file>