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7" r:id="rId21"/>
    <p:sldId id="280" r:id="rId22"/>
    <p:sldId id="281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6942" y="858129"/>
            <a:ext cx="57677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i="1" dirty="0" smtClean="0">
                <a:latin typeface="Times New Roman" pitchFamily="18" charset="0"/>
                <a:cs typeface="Times New Roman" pitchFamily="18" charset="0"/>
              </a:rPr>
              <a:t>Cyber Law</a:t>
            </a:r>
            <a:endParaRPr lang="en-US" sz="5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9655" y="2690336"/>
            <a:ext cx="77512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yber-law-Business-law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yber-law-Business-law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yber-law-Business-law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yber-law-Business-law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yber-law-Business-law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yber-law-Business-law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yber-law-Business-law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yber-law-Business-law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yber-law-Business-law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yber-law-Business-law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yber-law-Business-law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yber-law-Business-law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yber-law-Business-law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yber-law-Business-law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yber-law-Business-law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yber-law-Business-law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yber-law-Business-law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yber-law-Business-law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yber-law-Business-law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yber-law-Business-law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yber-law-Business-law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Cyber-law-Business-law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</Words>
  <Application>Microsoft Office PowerPoint</Application>
  <PresentationFormat>On-screen Show (4:3)</PresentationFormat>
  <Paragraphs>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2024-11-13T07:52:02Z</dcterms:modified>
</cp:coreProperties>
</file>