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7" r:id="rId2"/>
    <p:sldId id="25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6365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9622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9373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738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821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99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33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5580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311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8456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1693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654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7298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2002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7405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7709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C7DAA-35F4-49D0-9A97-B5A659B54B6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23413E1-2719-4BFF-BED6-CB31B0E26E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392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CONTRACT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COMMERCE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CPA COLLEGE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2019-2020</a:t>
            </a:r>
            <a:endParaRPr lang="en-IN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654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18" y="930737"/>
            <a:ext cx="10197253" cy="164630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CLASSIFICATION OF CONTRACT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8697" y="2773700"/>
            <a:ext cx="9144000" cy="3046188"/>
          </a:xfrm>
        </p:spPr>
        <p:txBody>
          <a:bodyPr/>
          <a:lstStyle/>
          <a:p>
            <a:pPr algn="just"/>
            <a:r>
              <a:rPr lang="en-US" dirty="0" smtClean="0"/>
              <a:t>CLASSIFICATION ON THE BASIS OF ENORECEABILITY</a:t>
            </a:r>
          </a:p>
          <a:p>
            <a:pPr algn="just"/>
            <a:r>
              <a:rPr lang="en-IN" dirty="0" smtClean="0"/>
              <a:t>1.  VALID CONTRACT</a:t>
            </a:r>
          </a:p>
          <a:p>
            <a:pPr algn="just"/>
            <a:r>
              <a:rPr lang="en-US" dirty="0" smtClean="0"/>
              <a:t>2.  VOID AGREEMENT</a:t>
            </a:r>
          </a:p>
          <a:p>
            <a:pPr algn="just"/>
            <a:r>
              <a:rPr lang="en-US" dirty="0" smtClean="0"/>
              <a:t>3.  VOID CONTRACT</a:t>
            </a:r>
          </a:p>
          <a:p>
            <a:pPr algn="just"/>
            <a:r>
              <a:rPr lang="en-US" dirty="0" smtClean="0"/>
              <a:t>4</a:t>
            </a:r>
            <a:r>
              <a:rPr lang="en-US" smtClean="0"/>
              <a:t>.  IMPOSSIBLE </a:t>
            </a:r>
            <a:r>
              <a:rPr lang="en-US" dirty="0" smtClean="0"/>
              <a:t>AGREEMENTS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63917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5.VOIDABLE CONTRACT</a:t>
            </a:r>
          </a:p>
          <a:p>
            <a:r>
              <a:rPr lang="en-US" dirty="0" smtClean="0"/>
              <a:t>6. ILLEGAL CONTACT</a:t>
            </a:r>
          </a:p>
          <a:p>
            <a:r>
              <a:rPr lang="en-US" dirty="0" smtClean="0"/>
              <a:t>7. UNENFORECEABLE CONTRACT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3882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424097" cy="1320800"/>
          </a:xfrm>
        </p:spPr>
        <p:txBody>
          <a:bodyPr/>
          <a:lstStyle/>
          <a:p>
            <a:r>
              <a:rPr lang="en-US" dirty="0" smtClean="0"/>
              <a:t>CLASSIFICTION ACCORDING TO FORMATION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1.EXPRESS CONTRACT</a:t>
            </a:r>
          </a:p>
          <a:p>
            <a:r>
              <a:rPr lang="en-US" dirty="0" smtClean="0"/>
              <a:t>2. IMPLIED CONTRACT</a:t>
            </a:r>
          </a:p>
          <a:p>
            <a:r>
              <a:rPr lang="en-US" dirty="0" smtClean="0"/>
              <a:t>3. QUASI CONTRACT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8468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ON THE BASIS OF PERFORMANCE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1.. EXECUTED CONTRACT</a:t>
            </a:r>
          </a:p>
          <a:p>
            <a:r>
              <a:rPr lang="en-US" dirty="0" smtClean="0"/>
              <a:t>2. UNILATERAL CONTRACT</a:t>
            </a:r>
          </a:p>
          <a:p>
            <a:r>
              <a:rPr lang="en-US" dirty="0" smtClean="0"/>
              <a:t>3. </a:t>
            </a:r>
            <a:r>
              <a:rPr lang="en-US" smtClean="0"/>
              <a:t>BILATERAL CONTRACT</a:t>
            </a: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399307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</TotalTime>
  <Words>76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Facet</vt:lpstr>
      <vt:lpstr>CONTRACT</vt:lpstr>
      <vt:lpstr>CLASSIFICATION OF CONTRACT</vt:lpstr>
      <vt:lpstr>PowerPoint Presentation</vt:lpstr>
      <vt:lpstr>CLASSIFICTION ACCORDING TO FORMATION</vt:lpstr>
      <vt:lpstr>CLASSIFICATION ON THE BASIS OF PERFORMANCE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CONTRACT</dc:title>
  <dc:creator>dhilip</dc:creator>
  <cp:lastModifiedBy>dhilip</cp:lastModifiedBy>
  <cp:revision>3</cp:revision>
  <dcterms:created xsi:type="dcterms:W3CDTF">2024-11-08T13:22:57Z</dcterms:created>
  <dcterms:modified xsi:type="dcterms:W3CDTF">2024-11-08T13:42:41Z</dcterms:modified>
</cp:coreProperties>
</file>