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A38DC-05EC-46E7-961B-A60C52947F2D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B24FE-F3EC-44A2-AE43-CCB3C78E05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4931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A38DC-05EC-46E7-961B-A60C52947F2D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B24FE-F3EC-44A2-AE43-CCB3C78E05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5624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A38DC-05EC-46E7-961B-A60C52947F2D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B24FE-F3EC-44A2-AE43-CCB3C78E05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8561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A38DC-05EC-46E7-961B-A60C52947F2D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B24FE-F3EC-44A2-AE43-CCB3C78E05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0198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A38DC-05EC-46E7-961B-A60C52947F2D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B24FE-F3EC-44A2-AE43-CCB3C78E05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0155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A38DC-05EC-46E7-961B-A60C52947F2D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B24FE-F3EC-44A2-AE43-CCB3C78E05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5952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A38DC-05EC-46E7-961B-A60C52947F2D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B24FE-F3EC-44A2-AE43-CCB3C78E05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1838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A38DC-05EC-46E7-961B-A60C52947F2D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B24FE-F3EC-44A2-AE43-CCB3C78E05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301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A38DC-05EC-46E7-961B-A60C52947F2D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B24FE-F3EC-44A2-AE43-CCB3C78E05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029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A38DC-05EC-46E7-961B-A60C52947F2D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B24FE-F3EC-44A2-AE43-CCB3C78E05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9468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A38DC-05EC-46E7-961B-A60C52947F2D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B24FE-F3EC-44A2-AE43-CCB3C78E05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3326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5A38DC-05EC-46E7-961B-A60C52947F2D}" type="datetimeFigureOut">
              <a:rPr lang="en-IN" smtClean="0"/>
              <a:t>08-11-2024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B24FE-F3EC-44A2-AE43-CCB3C78E05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8319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AVERAGE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Dr.A.SUJATHA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</a:t>
            </a:r>
            <a:b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PG&amp; Research Department of Commerce</a:t>
            </a:r>
            <a:b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C.P.A College</a:t>
            </a:r>
            <a:b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2022-2023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3200" dirty="0">
              <a:solidFill>
                <a:srgbClr val="002060"/>
              </a:solidFill>
            </a:endParaRPr>
          </a:p>
          <a:p>
            <a:pPr algn="ctr"/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2165173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47631"/>
          </a:xfrm>
        </p:spPr>
        <p:txBody>
          <a:bodyPr/>
          <a:lstStyle/>
          <a:p>
            <a:r>
              <a:rPr lang="en-US" dirty="0" smtClean="0"/>
              <a:t>AVERAGE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69994"/>
            <a:ext cx="9144000" cy="3087806"/>
          </a:xfrm>
        </p:spPr>
        <p:txBody>
          <a:bodyPr/>
          <a:lstStyle/>
          <a:p>
            <a:r>
              <a:rPr lang="en-US" dirty="0" smtClean="0"/>
              <a:t>AVERAGE IS AN ATTEMPT TO FIND ONE SINGLE FIGURE TO DESCRIBE WHOLE OF FIGURES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60314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AVERAGE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1.ARITHMETIC MEAN</a:t>
            </a:r>
          </a:p>
          <a:p>
            <a:r>
              <a:rPr lang="en-US" dirty="0" smtClean="0"/>
              <a:t>2.MEDIAN</a:t>
            </a:r>
          </a:p>
          <a:p>
            <a:r>
              <a:rPr lang="en-US" dirty="0" smtClean="0"/>
              <a:t>3.MODE</a:t>
            </a:r>
          </a:p>
          <a:p>
            <a:r>
              <a:rPr lang="en-US" dirty="0" smtClean="0"/>
              <a:t>4. GEOMETRIC MEAN</a:t>
            </a:r>
          </a:p>
          <a:p>
            <a:r>
              <a:rPr lang="en-US" dirty="0" smtClean="0"/>
              <a:t>5. HARMONIC MEAN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25748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ARITHMETIC MEAN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DIRECT METHOD</a:t>
            </a:r>
          </a:p>
          <a:p>
            <a:r>
              <a:rPr lang="en-US" dirty="0" smtClean="0"/>
              <a:t>SHORT CUT METHOD</a:t>
            </a:r>
          </a:p>
          <a:p>
            <a:r>
              <a:rPr lang="en-US" dirty="0" smtClean="0"/>
              <a:t>STEP DEVIATION METHOD</a:t>
            </a:r>
          </a:p>
          <a:p>
            <a:r>
              <a:rPr lang="en-US" dirty="0" smtClean="0"/>
              <a:t>WEIGHTED ARITHMETIC MEAN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85151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ARITHMETIC MEAN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ARITH METIC MEAN =  ∑X /N</a:t>
            </a:r>
            <a:endParaRPr lang="en-IN" dirty="0" smtClean="0"/>
          </a:p>
          <a:p>
            <a:r>
              <a:rPr lang="en-US" dirty="0" smtClean="0"/>
              <a:t>DIRCET METHOD=   ∑ </a:t>
            </a:r>
            <a:r>
              <a:rPr lang="en-US" dirty="0" err="1" smtClean="0"/>
              <a:t>fm</a:t>
            </a:r>
            <a:r>
              <a:rPr lang="en-US" dirty="0" smtClean="0"/>
              <a:t>/N</a:t>
            </a:r>
          </a:p>
          <a:p>
            <a:r>
              <a:rPr lang="en-US" dirty="0" smtClean="0"/>
              <a:t>MID POINT= LOWER LIMIT+ UPPER LIMIT/2</a:t>
            </a:r>
          </a:p>
          <a:p>
            <a:r>
              <a:rPr lang="en-US" dirty="0" smtClean="0"/>
              <a:t>SHORT CUT METHOD= A+ ∑</a:t>
            </a:r>
            <a:r>
              <a:rPr lang="en-US" dirty="0" err="1" smtClean="0"/>
              <a:t>fd</a:t>
            </a:r>
            <a:r>
              <a:rPr lang="en-US" smtClean="0"/>
              <a:t>/n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27830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76</Words>
  <Application>Microsoft Office PowerPoint</Application>
  <PresentationFormat>Widescreen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AVERAGE</vt:lpstr>
      <vt:lpstr>AVERAGE</vt:lpstr>
      <vt:lpstr>TYPES OF AVERAGE</vt:lpstr>
      <vt:lpstr>ARITHMETIC MEAN</vt:lpstr>
      <vt:lpstr>ARITHMETIC MEAN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</dc:title>
  <dc:creator>Commerce</dc:creator>
  <cp:lastModifiedBy>dhilip</cp:lastModifiedBy>
  <cp:revision>6</cp:revision>
  <dcterms:created xsi:type="dcterms:W3CDTF">2024-11-08T06:56:53Z</dcterms:created>
  <dcterms:modified xsi:type="dcterms:W3CDTF">2024-11-08T12:16:24Z</dcterms:modified>
</cp:coreProperties>
</file>