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8A4EA-13D1-43FA-BBBE-A12A6F590342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2EC0A-89A5-47BF-8F83-020A25C51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13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2EC0A-89A5-47BF-8F83-020A25C510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50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4737B-7923-4A1F-9ABE-A5FC061F2B4B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E032-69D4-43DC-8D2A-CE59D59433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29" y="1655774"/>
            <a:ext cx="8884508" cy="1258877"/>
          </a:xfrm>
        </p:spPr>
        <p:txBody>
          <a:bodyPr>
            <a:norm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VALENCE BOND THEORY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4784" y="3983510"/>
            <a:ext cx="7006281" cy="140249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54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16632"/>
            <a:ext cx="8286808" cy="614366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VALENCE BOND THEORY: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VBT suggested by </a:t>
            </a:r>
            <a:r>
              <a:rPr lang="en-US" sz="24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Heitler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London and later extended by Pauling and Slater is based on the linear combination of atomic orbitals (LCAOS)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main postulates of the theory are: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1)Atoms retain their individuality with the molecule.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2)A covalent bond is formed by the over lapping of two atomic orbitals.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3)Overlapping take place only between orbitals with unpaired electrons.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4)Overlapping between </a:t>
            </a:r>
            <a:r>
              <a:rPr lang="en-US" sz="24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with paired electrons is not possible.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8306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5) The atomic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overlap to form a bond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in which the electron are present with opposite sign.</a:t>
            </a:r>
          </a:p>
          <a:p>
            <a:pPr>
              <a:lnSpc>
                <a:spcPct val="160000"/>
              </a:lnSpc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6) The strength of the covalent bond is proportional to the extent of overlapping of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lnSpc>
                <a:spcPct val="160000"/>
              </a:lnSpc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7)The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co.axial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overlapping of orbitals is more effective and forms a strong bond than the lateral overlapping.</a:t>
            </a:r>
          </a:p>
          <a:p>
            <a:pPr>
              <a:lnSpc>
                <a:spcPct val="160000"/>
              </a:lnSpc>
              <a:buNone/>
            </a:pP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HYBRIDIZATION:</a:t>
            </a:r>
          </a:p>
          <a:p>
            <a:pPr algn="just">
              <a:lnSpc>
                <a:spcPct val="160000"/>
              </a:lnSpc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Hybridization may be defined as the phenomenon of mixing of atomic orbitals of almost equal energy to form an equal number of mixed hybrid  orbitals of identical energy and shape.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1) sp hybridization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(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or) Linear(or) diagonal hybridization: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The  mixing of one s and one p orbitals to form two hybrid orbitals is termed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sp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hybridization. These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are linear and make an angle of 180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0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so as to have minimum repulsion.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Examples: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  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1)shape of BeF</a:t>
            </a:r>
            <a:r>
              <a:rPr lang="en-US" sz="2400" baseline="-250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2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(Refer)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   2)shape of acetylene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2)sp</a:t>
            </a:r>
            <a:r>
              <a:rPr lang="en-US" sz="2400" b="1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Hybridization: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This type of hybridization involves the mixing of one s and two p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to form three sp2 hybrid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repulsion between the hybrid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will be minimum, if they are distributed at an angle of 120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Thus a molecule formed by sp2 hybridization will have “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trigonal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planer” shape 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Examples:    1) shape of BCl</a:t>
            </a:r>
            <a:r>
              <a:rPr lang="en-US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2)shape of ethylene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3) sp</a:t>
            </a:r>
            <a:r>
              <a:rPr lang="en-US" sz="2400" b="1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Hybridization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mixing of one s and three p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to form four hybrid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 is known as sp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3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hybridization.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four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should be directed towards the four corners of regular tetrahedron so that the force of repulsion between them is minimum. The angle between the hybrid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is 109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0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28’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Examples: 1) shape of CCl</a:t>
            </a:r>
            <a:r>
              <a:rPr lang="en-US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4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2)shape of CH</a:t>
            </a:r>
            <a:r>
              <a:rPr lang="en-US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4) dsp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 (or) sp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 d Hybridization: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The  mixing of one s, three p and one d </a:t>
            </a:r>
            <a:r>
              <a:rPr lang="en-US" sz="2400" dirty="0" err="1" smtClean="0"/>
              <a:t>orbitals</a:t>
            </a:r>
            <a:r>
              <a:rPr lang="en-US" sz="2400" dirty="0" smtClean="0"/>
              <a:t> to form five hybrid </a:t>
            </a:r>
            <a:r>
              <a:rPr lang="en-US" sz="2400" dirty="0" err="1" smtClean="0"/>
              <a:t>orbitals</a:t>
            </a:r>
            <a:r>
              <a:rPr lang="en-US" sz="2400" dirty="0" smtClean="0"/>
              <a:t> is known as dsp3 hybridization.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The hybrid </a:t>
            </a:r>
            <a:r>
              <a:rPr lang="en-US" sz="2400" dirty="0" err="1" smtClean="0"/>
              <a:t>orbitals</a:t>
            </a:r>
            <a:r>
              <a:rPr lang="en-US" sz="2400" dirty="0" smtClean="0"/>
              <a:t> are directed towards the five corners of </a:t>
            </a:r>
            <a:r>
              <a:rPr lang="en-US" sz="2400" dirty="0" err="1" smtClean="0"/>
              <a:t>trigonal</a:t>
            </a:r>
            <a:r>
              <a:rPr lang="en-US" sz="2400" dirty="0" smtClean="0"/>
              <a:t> </a:t>
            </a:r>
            <a:r>
              <a:rPr lang="en-US" sz="2400" dirty="0" err="1" smtClean="0"/>
              <a:t>bipyramidal</a:t>
            </a:r>
            <a:r>
              <a:rPr lang="en-US" sz="24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Examples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1)shape of PF</a:t>
            </a:r>
            <a:r>
              <a:rPr lang="en-US" sz="2400" baseline="-25000" dirty="0" smtClean="0"/>
              <a:t>5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2)shape of PCl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8579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Sp</a:t>
            </a:r>
            <a:r>
              <a:rPr lang="en-US" sz="2400" b="1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US" sz="2400" b="1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Hybridization: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It involves the combination of one s, three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pand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two d-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to form six hybrid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T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he  hybrid 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are directed towards the six corners of a regular octahedron. The angle of maximum repulsion is 90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Examples: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Shape of SF</a:t>
            </a:r>
            <a:r>
              <a:rPr lang="en-US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Atomic number of S = 16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Electronic configuration= 1s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,2s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,3s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</a:t>
            </a:r>
            <a:r>
              <a:rPr lang="en-US" sz="24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endParaRPr lang="en-US" sz="2400" baseline="30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600079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Sulphur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:         </a:t>
            </a:r>
          </a:p>
          <a:p>
            <a:pPr marL="0" indent="0"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(ground state)</a:t>
            </a:r>
          </a:p>
          <a:p>
            <a:pPr>
              <a:buNone/>
            </a:pP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Exicited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state: </a:t>
            </a:r>
            <a:endParaRPr lang="en-US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In the ground state of S, there are only two unpaired electrons . To explain the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hexa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valency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of s and the formation of SF</a:t>
            </a:r>
            <a:r>
              <a:rPr lang="en-US" sz="26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, promotion of one electron each from 3s and 3p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to 3d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by the excitation of the atoms as shown in figure.</a:t>
            </a:r>
          </a:p>
          <a:p>
            <a:pPr>
              <a:lnSpc>
                <a:spcPct val="150000"/>
              </a:lnSpc>
              <a:buNone/>
            </a:pP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6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of the excited atoms ,each having one electron , then under go sp</a:t>
            </a:r>
            <a:r>
              <a:rPr lang="en-US" sz="26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US" sz="26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 hybridization to produce 6 equivalent hybrid </a:t>
            </a:r>
            <a:r>
              <a:rPr lang="en-US" sz="2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orbitals</a:t>
            </a:r>
            <a:r>
              <a:rPr lang="en-US" sz="26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4557086"/>
                  </p:ext>
                </p:extLst>
              </p:nvPr>
            </p:nvGraphicFramePr>
            <p:xfrm>
              <a:off x="2267744" y="620688"/>
              <a:ext cx="527720" cy="365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7720"/>
                  </a:tblGrid>
                  <a:tr h="3550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↑↓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4557086"/>
                  </p:ext>
                </p:extLst>
              </p:nvPr>
            </p:nvGraphicFramePr>
            <p:xfrm>
              <a:off x="2267744" y="620688"/>
              <a:ext cx="527720" cy="365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7720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299" t="-1639" r="-4598" b="-65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1610923"/>
                  </p:ext>
                </p:extLst>
              </p:nvPr>
            </p:nvGraphicFramePr>
            <p:xfrm>
              <a:off x="2915816" y="620688"/>
              <a:ext cx="1944216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8072"/>
                    <a:gridCol w="648072"/>
                    <a:gridCol w="648072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↑↓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1610923"/>
                  </p:ext>
                </p:extLst>
              </p:nvPr>
            </p:nvGraphicFramePr>
            <p:xfrm>
              <a:off x="2915816" y="620688"/>
              <a:ext cx="1944216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8072"/>
                    <a:gridCol w="648072"/>
                    <a:gridCol w="64807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35" t="-1613" r="-202804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1887" t="-1613" r="-104717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000" t="-1613" r="-3738" b="-64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1158843"/>
                  </p:ext>
                </p:extLst>
              </p:nvPr>
            </p:nvGraphicFramePr>
            <p:xfrm>
              <a:off x="2771800" y="1628800"/>
              <a:ext cx="432048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2048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1158843"/>
                  </p:ext>
                </p:extLst>
              </p:nvPr>
            </p:nvGraphicFramePr>
            <p:xfrm>
              <a:off x="2771800" y="1628800"/>
              <a:ext cx="432048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2048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1389" t="-1613" r="-5556" b="-64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6834660"/>
                  </p:ext>
                </p:extLst>
              </p:nvPr>
            </p:nvGraphicFramePr>
            <p:xfrm>
              <a:off x="3275856" y="1628800"/>
              <a:ext cx="1584177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8059"/>
                    <a:gridCol w="528059"/>
                    <a:gridCol w="528059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6834660"/>
                  </p:ext>
                </p:extLst>
              </p:nvPr>
            </p:nvGraphicFramePr>
            <p:xfrm>
              <a:off x="3275856" y="1628800"/>
              <a:ext cx="1584177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8059"/>
                    <a:gridCol w="528059"/>
                    <a:gridCol w="528059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1149" t="-1613" r="-204598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101149" t="-1613" r="-104598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201149" t="-1613" r="-4598" b="-64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41378"/>
                  </p:ext>
                </p:extLst>
              </p:nvPr>
            </p:nvGraphicFramePr>
            <p:xfrm>
              <a:off x="4932040" y="1628800"/>
              <a:ext cx="2111895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2379"/>
                    <a:gridCol w="422379"/>
                    <a:gridCol w="422379"/>
                    <a:gridCol w="422379"/>
                    <a:gridCol w="422379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41378"/>
                  </p:ext>
                </p:extLst>
              </p:nvPr>
            </p:nvGraphicFramePr>
            <p:xfrm>
              <a:off x="4932040" y="1628800"/>
              <a:ext cx="2111895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2379"/>
                    <a:gridCol w="422379"/>
                    <a:gridCol w="422379"/>
                    <a:gridCol w="422379"/>
                    <a:gridCol w="422379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1449" t="-1613" r="-408696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100000" t="-1613" r="-302857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202899" t="-1613" r="-207246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298571" t="-1613" r="-104286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404348" t="-1613" r="-5797" b="-645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 6F atoms are directed towards the 6 corners of a regular octahedron. Thus SF</a:t>
            </a:r>
            <a:r>
              <a:rPr lang="en-US" sz="28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  <a:r>
              <a:rPr lang="en-US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molecule has a regular octahedral shape.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Sulfur Tetrafluor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5976664" cy="411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Limitation of VBT:</a:t>
            </a:r>
          </a:p>
          <a:p>
            <a:pPr marL="0" indent="0"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1) since the two electrons of the shared pair of electrons constituting the covalent bond must come from two different atoms ( which may be same (or) different), it is evident that this theory does not give any explanation of the formation of a co-ordinate bond in which the bonded atoms furnishes both the electrons.</a:t>
            </a:r>
          </a:p>
          <a:p>
            <a:pPr marL="0" indent="0">
              <a:buNone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2) VBT fails to explain for the paramagnetic character of O</a:t>
            </a:r>
            <a:r>
              <a:rPr lang="en-US" sz="2400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2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molecule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3) only valence electrons take part in bond formation.</a:t>
            </a:r>
          </a:p>
          <a:p>
            <a:pPr marL="0" indent="0"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4) atomic orbitals are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monocentric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5) This  method does not take into account of the ionic structure.</a:t>
            </a: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5856" y="2132856"/>
            <a:ext cx="3069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7807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736</Words>
  <Application>Microsoft Office PowerPoint</Application>
  <PresentationFormat>On-screen Show (4:3)</PresentationFormat>
  <Paragraphs>73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Cambria Math</vt:lpstr>
      <vt:lpstr>Wingdings</vt:lpstr>
      <vt:lpstr>Office Theme</vt:lpstr>
      <vt:lpstr>VALENCE BOND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Windows User</cp:lastModifiedBy>
  <cp:revision>34</cp:revision>
  <dcterms:created xsi:type="dcterms:W3CDTF">2020-10-21T09:28:04Z</dcterms:created>
  <dcterms:modified xsi:type="dcterms:W3CDTF">2024-11-11T08:51:54Z</dcterms:modified>
</cp:coreProperties>
</file>