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1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0067-92A0-4A5D-B926-1891D023ED1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14A86A-131D-47EF-95F6-AA46718D9C3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93028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175" y="488950"/>
            <a:ext cx="10283825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Dr. S. Senthil </a:t>
            </a:r>
            <a:r>
              <a:rPr lang="en-US" sz="2800" dirty="0" err="1">
                <a:solidFill>
                  <a:srgbClr val="00B050"/>
                </a:solidFill>
              </a:rPr>
              <a:t>kumar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Assistant Professor Head,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Department of Economics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Cardamom Planters’ Association College,</a:t>
            </a:r>
            <a:endParaRPr lang="en-US" sz="2800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Bodinayakanur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br>
              <a:rPr lang="en-US" sz="2800" dirty="0">
                <a:solidFill>
                  <a:srgbClr val="00B050"/>
                </a:solidFill>
              </a:rPr>
            </a:br>
            <a:r>
              <a:rPr lang="en-US" sz="2800" dirty="0">
                <a:solidFill>
                  <a:srgbClr val="00B050"/>
                </a:solidFill>
              </a:rPr>
              <a:t> 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136525"/>
            <a:ext cx="8596630" cy="982345"/>
          </a:xfrm>
        </p:spPr>
        <p:txBody>
          <a:bodyPr>
            <a:normAutofit fontScale="90000"/>
          </a:bodyPr>
          <a:p>
            <a:pPr algn="ctr"/>
            <a:r>
              <a:rPr lang="en-US">
                <a:solidFill>
                  <a:srgbClr val="002060"/>
                </a:solidFill>
                <a:sym typeface="+mn-ea"/>
              </a:rPr>
              <a:t> </a:t>
            </a:r>
            <a:r>
              <a:rPr lang="en-US">
                <a:solidFill>
                  <a:srgbClr val="FF0000"/>
                </a:solidFill>
                <a:sym typeface="+mn-ea"/>
              </a:rPr>
              <a:t>USES THE VARIOUS USES OF INDEX NUMBERS</a:t>
            </a:r>
            <a:endParaRPr lang="en-US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949325"/>
            <a:ext cx="9665970" cy="5758815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1.Economic Parameters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2.Measures tends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3. Useful for comparison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4.Help in framing suitable policies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5.Useful n deflating</a:t>
            </a:r>
            <a:endParaRPr lang="en-US" sz="280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>
                <a:solidFill>
                  <a:srgbClr val="002060"/>
                </a:solidFill>
              </a:rPr>
              <a:t>6.Compare standard of living</a:t>
            </a:r>
            <a:endParaRPr lang="en-US"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9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9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351</Words>
  <Application>WPS Presentation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                            </vt:lpstr>
      <vt:lpstr>Types of Sampling Method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FINANCE  </dc:title>
  <dc:creator>PERSONAL</dc:creator>
  <cp:lastModifiedBy>Senthil Kumar perfectly all right</cp:lastModifiedBy>
  <cp:revision>12</cp:revision>
  <dcterms:created xsi:type="dcterms:W3CDTF">2021-06-05T02:51:00Z</dcterms:created>
  <dcterms:modified xsi:type="dcterms:W3CDTF">2024-11-09T04:11:48Z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9BF92399A6694484B9168471537941A3</vt:lpwstr>
  </property>
  <property fmtid="{D5CDD505-2E9C-101B-9397-08002B2CF9AE}" pid="3" name="KSOProductBuildVer">
    <vt:lpwstr>1033-12.2.0.18607</vt:lpwstr>
  </property>
</Properties>
</file>