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58" r:id="rId4"/>
    <p:sldId id="268" r:id="rId5"/>
    <p:sldId id="26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646239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5" y="1123950"/>
            <a:ext cx="12191365" cy="4984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 Prof. M  SELVI</a:t>
            </a:r>
            <a:b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</a:br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Assistant Professor </a:t>
            </a:r>
            <a:b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</a:br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Department of Economics </a:t>
            </a:r>
            <a:b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</a:br>
            <a:r>
              <a:rPr lang="en-US" sz="48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Cardamom Planters’ Association  College, </a:t>
            </a:r>
            <a:endParaRPr lang="en-US" sz="4800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Bodinayakanur </a:t>
            </a:r>
            <a:endParaRPr lang="en-US" sz="5400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</a:endParaRPr>
          </a:p>
          <a:p>
            <a:pPr algn="ctr"/>
            <a:r>
              <a:rPr lang="en-US" sz="5400" dirty="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/>
              </a:rPr>
              <a:t>  </a:t>
            </a:r>
            <a:endParaRPr lang="en-US" sz="5400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10610215" cy="950595"/>
          </a:xfrm>
        </p:spPr>
        <p:txBody>
          <a:bodyPr>
            <a:normAutofit/>
          </a:bodyPr>
          <a:lstStyle/>
          <a:p>
            <a:pPr algn="ctr"/>
            <a:r>
              <a:rPr lang="en-US" sz="53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Types of migration </a:t>
            </a:r>
            <a:r>
              <a:rPr lang="en-US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 </a:t>
            </a:r>
            <a:endParaRPr lang="en-US" sz="360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32965"/>
            <a:ext cx="12192000" cy="46278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571500" algn="just">
              <a:buFont typeface="Wingdings" panose="05000000000000000000" charset="0"/>
              <a:buChar char="Ø"/>
            </a:pPr>
            <a:endParaRPr lang="en-US" sz="2000" dirty="0">
              <a:solidFill>
                <a:schemeClr val="accent4"/>
              </a:solidFill>
            </a:endParaRPr>
          </a:p>
          <a:p>
            <a:pPr algn="ctr">
              <a:buFont typeface="Wingdings" panose="05000000000000000000" charset="0"/>
            </a:pPr>
            <a:endParaRPr lang="en-US" sz="2000" dirty="0">
              <a:solidFill>
                <a:schemeClr val="accent4"/>
              </a:solidFill>
              <a:effectLst/>
              <a:sym typeface="+mn-ea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10515" y="2132965"/>
            <a:ext cx="11881485" cy="47250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1.Internal migration 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lvl="1"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Moving to a new home within a state, country, or continent 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2.International Migration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lvl="1"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Moving to a new home in a different state, country, 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3.Emigration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lvl="1"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Leaving one country to move to another country.    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4.Immigration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lvl="1" indent="457200">
              <a:lnSpc>
                <a:spcPct val="150000"/>
              </a:lnSpc>
            </a:pPr>
            <a:r>
              <a:rPr lang="en-US" sz="24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Moving into a new country </a:t>
            </a: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>
              <a:lnSpc>
                <a:spcPct val="150000"/>
              </a:lnSpc>
            </a:pPr>
            <a:endParaRPr lang="en-US" sz="24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835" y="173990"/>
            <a:ext cx="10934065" cy="5867400"/>
          </a:xfrm>
        </p:spPr>
        <p:txBody>
          <a:bodyPr>
            <a:noAutofit/>
          </a:bodyPr>
          <a:p>
            <a:pPr indent="0">
              <a:lnSpc>
                <a:spcPct val="150000"/>
              </a:lnSpc>
              <a:buNone/>
            </a:pPr>
            <a:r>
              <a:rPr lang="en-US" sz="32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5.Return migration </a:t>
            </a:r>
            <a:endParaRPr lang="en-US" sz="32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>
              <a:lnSpc>
                <a:spcPct val="150000"/>
              </a:lnSpc>
              <a:buNone/>
            </a:pPr>
            <a:r>
              <a:rPr lang="en-US" sz="32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When groups of people move back to where they came from.   6. Seasonal Migration </a:t>
            </a:r>
            <a:endParaRPr lang="en-US" sz="32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>
              <a:lnSpc>
                <a:spcPct val="150000"/>
              </a:lnSpc>
              <a:buNone/>
            </a:pPr>
            <a:r>
              <a:rPr lang="en-US" sz="32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When people move with each season eg. Farm workers following crop harvest or working in cities off- season </a:t>
            </a:r>
            <a:endParaRPr lang="en-US" sz="32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endParaRPr lang="en-US" sz="32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530860"/>
            <a:ext cx="8596630" cy="5100955"/>
          </a:xfrm>
        </p:spPr>
        <p:txBody>
          <a:bodyPr/>
          <a:p>
            <a:pPr algn="ctr"/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						</a:t>
            </a:r>
            <a:r>
              <a:rPr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655</Words>
  <Application>WPS Presentation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SimSun</vt:lpstr>
      <vt:lpstr>Wingdings</vt:lpstr>
      <vt:lpstr>Wingdings 3</vt:lpstr>
      <vt:lpstr>Arial</vt:lpstr>
      <vt:lpstr>Times New Roman</vt:lpstr>
      <vt:lpstr>Wingdings</vt:lpstr>
      <vt:lpstr>Trebuchet MS</vt:lpstr>
      <vt:lpstr>Microsoft YaHei</vt:lpstr>
      <vt:lpstr>Arial Unicode MS</vt:lpstr>
      <vt:lpstr>Calibri</vt:lpstr>
      <vt:lpstr>Facet</vt:lpstr>
      <vt:lpstr>                            </vt:lpstr>
      <vt:lpstr>PROBLEMS OF WOMEN ENTREPRENERUS  </vt:lpstr>
      <vt:lpstr>PowerPoint 演示文稿</vt:lpstr>
      <vt:lpstr>    						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FINANCE  </dc:title>
  <dc:creator>PERSONAL</dc:creator>
  <cp:lastModifiedBy>Senthil Kumar perfectly all right</cp:lastModifiedBy>
  <cp:revision>24</cp:revision>
  <dcterms:created xsi:type="dcterms:W3CDTF">2021-06-05T02:51:00Z</dcterms:created>
  <dcterms:modified xsi:type="dcterms:W3CDTF">2024-11-09T07:53:51Z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E0DE99500AF24983B646242E4DD5F6AD</vt:lpwstr>
  </property>
  <property fmtid="{D5CDD505-2E9C-101B-9397-08002B2CF9AE}" pid="3" name="KSOProductBuildVer">
    <vt:lpwstr>1033-12.2.0.18607</vt:lpwstr>
  </property>
</Properties>
</file>