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5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36525"/>
            <a:ext cx="8596630" cy="982345"/>
          </a:xfrm>
        </p:spPr>
        <p:txBody>
          <a:bodyPr>
            <a:normAutofit/>
          </a:bodyPr>
          <a:p>
            <a:pPr algn="ctr"/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Types of Index Numbers</a:t>
            </a:r>
            <a:endParaRPr 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019175"/>
            <a:ext cx="10219055" cy="568896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Value Index 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 value index number is formed from the ratio of the aggregate value for a particular period with that of the aggregate value that is found in the base period. The value index is utilized for inventories, sales, and foreign trade, among others.</a:t>
            </a:r>
            <a:endParaRPr lang="en-US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/>
          <p:nvPr>
            <p:ph idx="1"/>
          </p:nvPr>
        </p:nvSpPr>
        <p:spPr>
          <a:xfrm>
            <a:off x="677545" y="510540"/>
            <a:ext cx="8596630" cy="6202680"/>
          </a:xfrm>
          <a:ln>
            <a:solidFill>
              <a:schemeClr val="accent1"/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rmAutofit fontScale="90000"/>
          </a:bodyPr>
          <a:p>
            <a:pPr marL="0" indent="0">
              <a:buNone/>
            </a:pPr>
            <a:r>
              <a:rPr lang="en-US" sz="3100">
                <a:solidFill>
                  <a:srgbClr val="FF0000"/>
                </a:solidFill>
              </a:rPr>
              <a:t>Quantity Index  </a:t>
            </a:r>
            <a:endParaRPr lang="en-US" sz="3100">
              <a:solidFill>
                <a:srgbClr val="FF0000"/>
              </a:solidFill>
            </a:endParaRPr>
          </a:p>
          <a:p>
            <a:pPr lvl="1" algn="just"/>
            <a:r>
              <a:rPr lang="en-US"/>
              <a:t> 			</a:t>
            </a:r>
            <a:r>
              <a:rPr 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quantity index number is used to measure changes in the volume or quantity of goods that are produced, consumed, and sold within a stipulated period. It shows the relative change across a period for particular quantities of goods. Index of Industrial Production (IIP) is an example of Quantity Index.</a:t>
            </a:r>
            <a:endParaRPr 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1" algn="just"/>
            <a:endParaRPr 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lvl="1" indent="0" algn="just">
              <a:buNone/>
            </a:pPr>
            <a:r>
              <a:rPr lang="en-US" sz="280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 Index </a:t>
            </a:r>
            <a:endParaRPr lang="en-US" sz="280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lvl="1" indent="457200" algn="just">
              <a:buNone/>
            </a:pPr>
            <a:r>
              <a:rPr 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price index number is used to measure how price alters across a period. It will indicate the relative value and not the absolute value. The Consumer Price Index (CPI) and Wholesale Price Index (WPI) are major examples of a price index. </a:t>
            </a:r>
            <a:endParaRPr 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1018</Words>
  <Application>WPS Presentation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Types of Index Numbers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13</cp:revision>
  <dcterms:created xsi:type="dcterms:W3CDTF">2021-06-05T02:51:00Z</dcterms:created>
  <dcterms:modified xsi:type="dcterms:W3CDTF">2024-11-09T04:08:35Z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