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90246" y="3587262"/>
            <a:ext cx="62812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49305" y="956603"/>
            <a:ext cx="4248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TRIAL BALANCE </a:t>
            </a:r>
            <a:endParaRPr lang="en-US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Trial-balance-ppt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Trial-balance-pp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Trial-balance-pp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Trial-balance-ppt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Trial-balance-ppt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Trial-balance-ppt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Trial-balance-ppt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Trial-balance-ppt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Trial-balance-pp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Trial-balance-pp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Trial-balance-pp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Trial-balance-ppt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Trial-balance-ppt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Trial-balance-ppt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Trial-balance-ppt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Trial-balance-ppt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</TotalTime>
  <Words>3</Words>
  <Application>Microsoft Office PowerPoint</Application>
  <PresentationFormat>On-screen Show (4:3)</PresentationFormat>
  <Paragraphs>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2024-11-14T10:18:54Z</dcterms:modified>
</cp:coreProperties>
</file>