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6" r:id="rId3"/>
    <p:sldId id="257" r:id="rId4"/>
    <p:sldId id="259" r:id="rId5"/>
    <p:sldId id="260" r:id="rId6"/>
    <p:sldId id="263" r:id="rId7"/>
    <p:sldId id="264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0904F728-A2ED-4718-A269-4733334085A9}" type="datetimeFigureOut">
              <a:rPr lang="en-IN" smtClean="0"/>
              <a:t>17-11-2024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857FF312-1A37-40CC-8BE3-30798B63B23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34415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4F728-A2ED-4718-A269-4733334085A9}" type="datetimeFigureOut">
              <a:rPr lang="en-IN" smtClean="0"/>
              <a:t>17-11-2024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FF312-1A37-40CC-8BE3-30798B63B23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83636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4F728-A2ED-4718-A269-4733334085A9}" type="datetimeFigureOut">
              <a:rPr lang="en-IN" smtClean="0"/>
              <a:t>17-11-2024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FF312-1A37-40CC-8BE3-30798B63B23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558656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4F728-A2ED-4718-A269-4733334085A9}" type="datetimeFigureOut">
              <a:rPr lang="en-IN" smtClean="0"/>
              <a:t>17-11-2024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FF312-1A37-40CC-8BE3-30798B63B23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42522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4F728-A2ED-4718-A269-4733334085A9}" type="datetimeFigureOut">
              <a:rPr lang="en-IN" smtClean="0"/>
              <a:t>17-11-2024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FF312-1A37-40CC-8BE3-30798B63B23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38893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4F728-A2ED-4718-A269-4733334085A9}" type="datetimeFigureOut">
              <a:rPr lang="en-IN" smtClean="0"/>
              <a:t>17-11-2024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FF312-1A37-40CC-8BE3-30798B63B23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31710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4F728-A2ED-4718-A269-4733334085A9}" type="datetimeFigureOut">
              <a:rPr lang="en-IN" smtClean="0"/>
              <a:t>17-11-2024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FF312-1A37-40CC-8BE3-30798B63B23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168954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4F728-A2ED-4718-A269-4733334085A9}" type="datetimeFigureOut">
              <a:rPr lang="en-IN" smtClean="0"/>
              <a:t>17-11-2024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FF312-1A37-40CC-8BE3-30798B63B23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50107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4F728-A2ED-4718-A269-4733334085A9}" type="datetimeFigureOut">
              <a:rPr lang="en-IN" smtClean="0"/>
              <a:t>17-11-2024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FF312-1A37-40CC-8BE3-30798B63B23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0751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4F728-A2ED-4718-A269-4733334085A9}" type="datetimeFigureOut">
              <a:rPr lang="en-IN" smtClean="0"/>
              <a:t>17-11-2024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FF312-1A37-40CC-8BE3-30798B63B23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239673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4F728-A2ED-4718-A269-4733334085A9}" type="datetimeFigureOut">
              <a:rPr lang="en-IN" smtClean="0"/>
              <a:t>17-11-2024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FF312-1A37-40CC-8BE3-30798B63B23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09605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4F728-A2ED-4718-A269-4733334085A9}" type="datetimeFigureOut">
              <a:rPr lang="en-IN" smtClean="0"/>
              <a:t>17-11-2024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FF312-1A37-40CC-8BE3-30798B63B23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642299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4F728-A2ED-4718-A269-4733334085A9}" type="datetimeFigureOut">
              <a:rPr lang="en-IN" smtClean="0"/>
              <a:t>17-11-2024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FF312-1A37-40CC-8BE3-30798B63B23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92484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4F728-A2ED-4718-A269-4733334085A9}" type="datetimeFigureOut">
              <a:rPr lang="en-IN" smtClean="0"/>
              <a:t>17-11-2024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FF312-1A37-40CC-8BE3-30798B63B23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695508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4F728-A2ED-4718-A269-4733334085A9}" type="datetimeFigureOut">
              <a:rPr lang="en-IN" smtClean="0"/>
              <a:t>17-11-2024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FF312-1A37-40CC-8BE3-30798B63B23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916710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0904F728-A2ED-4718-A269-4733334085A9}" type="datetimeFigureOut">
              <a:rPr lang="en-IN" smtClean="0"/>
              <a:t>17-11-2024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FF312-1A37-40CC-8BE3-30798B63B23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426444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0904F728-A2ED-4718-A269-4733334085A9}" type="datetimeFigureOut">
              <a:rPr lang="en-IN" smtClean="0"/>
              <a:t>17-11-2024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FF312-1A37-40CC-8BE3-30798B63B23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09410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0904F728-A2ED-4718-A269-4733334085A9}" type="datetimeFigureOut">
              <a:rPr lang="en-IN" smtClean="0"/>
              <a:t>17-11-2024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IN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857FF312-1A37-40CC-8BE3-30798B63B23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7642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Types of Debenture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algn="ctr"/>
            <a:r>
              <a:rPr lang="en-IN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</a:p>
          <a:p>
            <a:pPr algn="ctr"/>
            <a:r>
              <a:rPr lang="en-IN" sz="28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Dr.S.Vijayalakshmi</a:t>
            </a:r>
            <a:r>
              <a:rPr lang="en-IN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en-IN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Assistant Professor</a:t>
            </a:r>
          </a:p>
          <a:p>
            <a:pPr algn="ctr"/>
            <a:r>
              <a:rPr lang="en-IN" sz="28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C.P.A.College,Bodinayakanur</a:t>
            </a:r>
            <a:endParaRPr lang="en-IN" sz="28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79805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50301" y="1520889"/>
            <a:ext cx="8238932" cy="2230017"/>
          </a:xfrm>
        </p:spPr>
        <p:txBody>
          <a:bodyPr/>
          <a:lstStyle/>
          <a:p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Debenture</a:t>
            </a:r>
            <a:b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debenture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a type of long-term debt instrument used by corporations to raise capital.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backed by the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creditworthiness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reputation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the issuer, not by physical assets.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146704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30425" y="793102"/>
            <a:ext cx="831357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Why are Debentures Issued?</a:t>
            </a:r>
            <a:endParaRPr lang="en-US" sz="24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raise capital for expansion, business operations, or new projects.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Provides investors with regular interest income, known as </a:t>
            </a: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coupon payments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endParaRPr lang="en-US" sz="2400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Common Features of Debentures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Interest Rate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Fixed or floating rate of interest.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Maturity Date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The date on which the principal amount is repaid.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Convertible or Non-Convertible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Can be exchanged for equity (shares) or not.</a:t>
            </a:r>
          </a:p>
        </p:txBody>
      </p:sp>
    </p:spTree>
    <p:extLst>
      <p:ext uri="{BB962C8B-B14F-4D97-AF65-F5344CB8AC3E}">
        <p14:creationId xmlns:p14="http://schemas.microsoft.com/office/powerpoint/2010/main" val="11307936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855132"/>
          </a:xfrm>
        </p:spPr>
        <p:txBody>
          <a:bodyPr/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Classification of Debentures Based on Security</a:t>
            </a:r>
            <a:b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Secured Debentures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1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Definition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Debentures backed by a charge on company assets.</a:t>
            </a:r>
          </a:p>
          <a:p>
            <a:pPr lvl="1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Types of Security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2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Fixed Charge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Specific assets are pledged as collateral.</a:t>
            </a:r>
          </a:p>
          <a:p>
            <a:pPr lvl="2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Floating Charge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General lien on assets that can change over time.</a:t>
            </a:r>
          </a:p>
          <a:p>
            <a:pPr lvl="1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Risk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Lower risk for investors due to asset backing.</a:t>
            </a:r>
          </a:p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Unsecured Debentures (Debenture Stock)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1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Definition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Not backed by any specific asset but based on the issuer's creditworthiness.</a:t>
            </a:r>
          </a:p>
          <a:p>
            <a:pPr lvl="1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Risk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Higher risk for investors since they are not secured by collateral.</a:t>
            </a:r>
          </a:p>
          <a:p>
            <a:endParaRPr lang="en-IN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27033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1135050"/>
          </a:xfrm>
        </p:spPr>
        <p:txBody>
          <a:bodyPr/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Classification of Debentures Based on Convertibility</a:t>
            </a:r>
            <a:b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8"/>
          <p:cNvSpPr>
            <a:spLocks noGrp="1" noChangeArrowheads="1"/>
          </p:cNvSpPr>
          <p:nvPr>
            <p:ph idx="1"/>
          </p:nvPr>
        </p:nvSpPr>
        <p:spPr bwMode="auto">
          <a:xfrm>
            <a:off x="523875" y="2502581"/>
            <a:ext cx="10296525" cy="3693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Convertible Debentures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Definition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Debentures that can be converted into equity shares of the company after a certain period.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Advantage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Investors have the option to benefit from the company’s growth by converting the debt into equity.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A company issues </a:t>
            </a:r>
            <a:r>
              <a:rPr kumimoji="0" lang="en-US" alt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convertible debentures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at a fixed interest rate with the option to convert them into equity after 5 years.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Non-Convertible Debentures (NCDs)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Definition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Debentures that cannot be converted into equity shares.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Advantage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Offers a fixed interest rate, providing investors with predictable income.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Non-convertible debentures provide interest but do not give any option for ownership in the company.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31246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Other Classifications of Debentures</a:t>
            </a: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653142" y="2295036"/>
            <a:ext cx="10496939" cy="4801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Redeemable Debentures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Definition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Debentures that the issuer agrees to redeem (repay) at a specified time or after a fixed period.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A company might issue redeemable debentures with a 10-year maturity, promising to pay back the principal at the end of 10 years.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Irredeemable (Perpetual) Debentures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Definition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Debentures that have no maturity date; the issuer is not obligated to repay the principal amount.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The company pays interest indefinitely, but the principal is never repaid</a:t>
            </a:r>
          </a:p>
          <a:p>
            <a:pPr algn="just"/>
            <a:endPara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Bearer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Debentures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Definition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Debentures that are transferable by delivery, and the holder is entitled to interest without being registered.</a:t>
            </a:r>
          </a:p>
          <a:p>
            <a:pPr lvl="1" algn="just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Risk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High risk due to ease of transferability.</a:t>
            </a:r>
          </a:p>
          <a:p>
            <a:pPr algn="just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Registered Debentures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1" algn="just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Definition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Debentures whose ownership is recorded by the company. The holder's name is registered, and only they can claim interest payments.</a:t>
            </a:r>
          </a:p>
          <a:p>
            <a:pPr lvl="1" algn="just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Security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More secure than bearer debentures.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99877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 descr="Thank You | Phoenix - My Child Abuse Recovery Journal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4156" y="2904998"/>
            <a:ext cx="3048000" cy="2813304"/>
          </a:xfrm>
        </p:spPr>
      </p:pic>
    </p:spTree>
    <p:extLst>
      <p:ext uri="{BB962C8B-B14F-4D97-AF65-F5344CB8AC3E}">
        <p14:creationId xmlns:p14="http://schemas.microsoft.com/office/powerpoint/2010/main" val="90716714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19</TotalTime>
  <Words>498</Words>
  <Application>Microsoft Office PowerPoint</Application>
  <PresentationFormat>Widescreen</PresentationFormat>
  <Paragraphs>49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Century Gothic</vt:lpstr>
      <vt:lpstr>Times New Roman</vt:lpstr>
      <vt:lpstr>Wingdings 3</vt:lpstr>
      <vt:lpstr>Ion Boardroom</vt:lpstr>
      <vt:lpstr>Types of Debenture</vt:lpstr>
      <vt:lpstr>Debenture     A debenture is a type of long-term debt instrument used by corporations to raise capital. It is backed by the creditworthiness and reputation of the issuer, not by physical assets.</vt:lpstr>
      <vt:lpstr>PowerPoint Presentation</vt:lpstr>
      <vt:lpstr>Classification of Debentures Based on Security </vt:lpstr>
      <vt:lpstr>Classification of Debentures Based on Convertibility  </vt:lpstr>
      <vt:lpstr>Other Classifications of Debentures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Types of Debenture</dc:title>
  <dc:creator>Prinyanga pon</dc:creator>
  <cp:lastModifiedBy>Prinyanga pon</cp:lastModifiedBy>
  <cp:revision>3</cp:revision>
  <dcterms:created xsi:type="dcterms:W3CDTF">2024-11-17T18:28:55Z</dcterms:created>
  <dcterms:modified xsi:type="dcterms:W3CDTF">2024-11-17T18:48:01Z</dcterms:modified>
</cp:coreProperties>
</file>