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3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2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5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8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2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7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7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2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3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86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64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1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08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23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9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4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B7F9636-CFB8-42B8-8C4E-3B02655CD844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8CE4F09-31E6-4094-8484-C024C3DA0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5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1779" y="1821451"/>
            <a:ext cx="8825658" cy="1607549"/>
          </a:xfrm>
        </p:spPr>
        <p:txBody>
          <a:bodyPr/>
          <a:lstStyle/>
          <a:p>
            <a:r>
              <a:rPr lang="en-US" sz="4800" b="1" dirty="0"/>
              <a:t>TESTS OF DIVISIBLITY(APTITUDE)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3" y="4145367"/>
            <a:ext cx="9632483" cy="1607549"/>
          </a:xfrm>
        </p:spPr>
        <p:txBody>
          <a:bodyPr>
            <a:noAutofit/>
          </a:bodyPr>
          <a:lstStyle/>
          <a:p>
            <a:pPr algn="r"/>
            <a:r>
              <a:rPr lang="en-US" sz="2400" b="1" dirty="0" err="1">
                <a:solidFill>
                  <a:schemeClr val="bg2">
                    <a:lumMod val="90000"/>
                  </a:schemeClr>
                </a:solidFill>
              </a:rPr>
              <a:t>M.Poochelvi</a:t>
            </a:r>
            <a:endParaRPr lang="en-US" sz="2400" b="1" dirty="0">
              <a:solidFill>
                <a:schemeClr val="bg2">
                  <a:lumMod val="90000"/>
                </a:schemeClr>
              </a:solidFill>
            </a:endParaRPr>
          </a:p>
          <a:p>
            <a:pPr algn="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Assistant professor</a:t>
            </a:r>
          </a:p>
          <a:p>
            <a:pPr algn="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Department Of Mathematics[SF]</a:t>
            </a:r>
          </a:p>
          <a:p>
            <a:pPr algn="r"/>
            <a:r>
              <a:rPr lang="en-US" sz="2400" b="1" dirty="0" err="1">
                <a:solidFill>
                  <a:schemeClr val="bg2">
                    <a:lumMod val="90000"/>
                  </a:schemeClr>
                </a:solidFill>
              </a:rPr>
              <a:t>Cpa</a:t>
            </a:r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 college</a:t>
            </a:r>
          </a:p>
          <a:p>
            <a:pPr algn="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\</a:t>
            </a:r>
          </a:p>
        </p:txBody>
      </p:sp>
    </p:spTree>
    <p:extLst>
      <p:ext uri="{BB962C8B-B14F-4D97-AF65-F5344CB8AC3E}">
        <p14:creationId xmlns:p14="http://schemas.microsoft.com/office/powerpoint/2010/main" val="2375755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763" y="517981"/>
            <a:ext cx="9720072" cy="1499616"/>
          </a:xfrm>
        </p:spPr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1627094"/>
            <a:ext cx="9558707" cy="4679577"/>
          </a:xfrm>
        </p:spPr>
      </p:pic>
    </p:spTree>
    <p:extLst>
      <p:ext uri="{BB962C8B-B14F-4D97-AF65-F5344CB8AC3E}">
        <p14:creationId xmlns:p14="http://schemas.microsoft.com/office/powerpoint/2010/main" val="407448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1909482"/>
            <a:ext cx="10650070" cy="4706471"/>
          </a:xfrm>
        </p:spPr>
      </p:pic>
    </p:spTree>
    <p:extLst>
      <p:ext uri="{BB962C8B-B14F-4D97-AF65-F5344CB8AC3E}">
        <p14:creationId xmlns:p14="http://schemas.microsoft.com/office/powerpoint/2010/main" val="737367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9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1949823"/>
            <a:ext cx="9827648" cy="4908177"/>
          </a:xfrm>
        </p:spPr>
      </p:pic>
    </p:spTree>
    <p:extLst>
      <p:ext uri="{BB962C8B-B14F-4D97-AF65-F5344CB8AC3E}">
        <p14:creationId xmlns:p14="http://schemas.microsoft.com/office/powerpoint/2010/main" val="23358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6" y="1707776"/>
            <a:ext cx="8525435" cy="4383742"/>
          </a:xfrm>
        </p:spPr>
      </p:pic>
    </p:spTree>
    <p:extLst>
      <p:ext uri="{BB962C8B-B14F-4D97-AF65-F5344CB8AC3E}">
        <p14:creationId xmlns:p14="http://schemas.microsoft.com/office/powerpoint/2010/main" val="131707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 8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94" y="2581836"/>
            <a:ext cx="9049871" cy="3711388"/>
          </a:xfrm>
        </p:spPr>
      </p:pic>
    </p:spTree>
    <p:extLst>
      <p:ext uri="{BB962C8B-B14F-4D97-AF65-F5344CB8AC3E}">
        <p14:creationId xmlns:p14="http://schemas.microsoft.com/office/powerpoint/2010/main" val="164642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10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9" y="1800666"/>
            <a:ext cx="9920536" cy="4487592"/>
          </a:xfrm>
        </p:spPr>
      </p:pic>
    </p:spTree>
    <p:extLst>
      <p:ext uri="{BB962C8B-B14F-4D97-AF65-F5344CB8AC3E}">
        <p14:creationId xmlns:p14="http://schemas.microsoft.com/office/powerpoint/2010/main" val="398409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5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6" y="1578684"/>
            <a:ext cx="9896602" cy="4709574"/>
          </a:xfrm>
        </p:spPr>
      </p:pic>
    </p:spTree>
    <p:extLst>
      <p:ext uri="{BB962C8B-B14F-4D97-AF65-F5344CB8AC3E}">
        <p14:creationId xmlns:p14="http://schemas.microsoft.com/office/powerpoint/2010/main" val="3953544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dobe Garamond Pro Bold" panose="02020702060506020403" pitchFamily="18" charset="0"/>
              </a:rPr>
              <a:t>Divisiblity</a:t>
            </a:r>
            <a:r>
              <a:rPr lang="en-US" dirty="0">
                <a:latin typeface="Adobe Garamond Pro Bold" panose="02020702060506020403" pitchFamily="18" charset="0"/>
              </a:rPr>
              <a:t> by 11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2" y="1828800"/>
            <a:ext cx="9278470" cy="4424082"/>
          </a:xfrm>
        </p:spPr>
      </p:pic>
    </p:spTree>
    <p:extLst>
      <p:ext uri="{BB962C8B-B14F-4D97-AF65-F5344CB8AC3E}">
        <p14:creationId xmlns:p14="http://schemas.microsoft.com/office/powerpoint/2010/main" val="414638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8992" lvl="7" indent="0" algn="ctr">
              <a:buNone/>
            </a:pPr>
            <a:endParaRPr lang="en-US" sz="8800" dirty="0">
              <a:solidFill>
                <a:srgbClr val="FF0000"/>
              </a:solidFill>
              <a:latin typeface="Blackadder ITC" panose="04020505051007020D02" pitchFamily="82" charset="0"/>
            </a:endParaRPr>
          </a:p>
          <a:p>
            <a:pPr marL="1078992" lvl="7" indent="0" algn="ctr">
              <a:buNone/>
            </a:pPr>
            <a:r>
              <a:rPr lang="en-US" sz="8800" dirty="0">
                <a:solidFill>
                  <a:srgbClr val="FF0000"/>
                </a:solidFill>
                <a:latin typeface="Blackadder ITC" panose="04020505051007020D02" pitchFamily="8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6362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</TotalTime>
  <Words>46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Adobe Garamond Pro Bold</vt:lpstr>
      <vt:lpstr>Arial</vt:lpstr>
      <vt:lpstr>Blackadder ITC</vt:lpstr>
      <vt:lpstr>Century Gothic</vt:lpstr>
      <vt:lpstr>Wingdings 3</vt:lpstr>
      <vt:lpstr>Ion Boardroom</vt:lpstr>
      <vt:lpstr>TESTS OF DIVISIBLITY(APTITUDE)</vt:lpstr>
      <vt:lpstr>Divisiblity by 2</vt:lpstr>
      <vt:lpstr>Divisiblity by 3</vt:lpstr>
      <vt:lpstr>Divisiblity by 9</vt:lpstr>
      <vt:lpstr>Divisiblity by 4</vt:lpstr>
      <vt:lpstr>Divisiblity by  8</vt:lpstr>
      <vt:lpstr>Divisiblity by 10</vt:lpstr>
      <vt:lpstr>Divisiblity by 5</vt:lpstr>
      <vt:lpstr>Divisiblity by 11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TESTs OF DIVISIBLITY(APTITUDE)</dc:title>
  <dc:creator>Admin</dc:creator>
  <cp:lastModifiedBy>poovi pooja</cp:lastModifiedBy>
  <cp:revision>5</cp:revision>
  <dcterms:created xsi:type="dcterms:W3CDTF">2024-12-06T19:22:18Z</dcterms:created>
  <dcterms:modified xsi:type="dcterms:W3CDTF">2024-12-06T07:05:28Z</dcterms:modified>
</cp:coreProperties>
</file>