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5BA0-6018-47D5-BA57-A2EC77DE0A6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7F70-11BA-425E-A6B3-735960CFB6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5BA0-6018-47D5-BA57-A2EC77DE0A6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7F70-11BA-425E-A6B3-735960CFB6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5BA0-6018-47D5-BA57-A2EC77DE0A6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7F70-11BA-425E-A6B3-735960CFB6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5BA0-6018-47D5-BA57-A2EC77DE0A6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7F70-11BA-425E-A6B3-735960CFB6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5BA0-6018-47D5-BA57-A2EC77DE0A6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7F70-11BA-425E-A6B3-735960CFB6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5BA0-6018-47D5-BA57-A2EC77DE0A6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7F70-11BA-425E-A6B3-735960CFB6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5BA0-6018-47D5-BA57-A2EC77DE0A6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7F70-11BA-425E-A6B3-735960CFB6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5BA0-6018-47D5-BA57-A2EC77DE0A6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7F70-11BA-425E-A6B3-735960CFB6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5BA0-6018-47D5-BA57-A2EC77DE0A6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7F70-11BA-425E-A6B3-735960CFB6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5BA0-6018-47D5-BA57-A2EC77DE0A6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7F70-11BA-425E-A6B3-735960CFB6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5BA0-6018-47D5-BA57-A2EC77DE0A6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7F70-11BA-425E-A6B3-735960CFB6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25BA0-6018-47D5-BA57-A2EC77DE0A6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57F70-11BA-425E-A6B3-735960CFB63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WhatsApp Image 2024-11-09 at 2.39.05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8600" y="304800"/>
            <a:ext cx="2819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Andalus" pitchFamily="18" charset="-78"/>
              </a:rPr>
              <a:t>மு</a:t>
            </a:r>
            <a:r>
              <a:rPr lang="en-US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Kidth;.ny.myNkY</a:t>
            </a:r>
            <a:r>
              <a:rPr lang="en-US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&gt;</a:t>
            </a:r>
            <a:endParaRPr lang="en-US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jkpo</a:t>
            </a:r>
            <a:r>
              <a:rPr lang="en-US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;;;</a:t>
            </a:r>
            <a:r>
              <a:rPr lang="en-US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j;Jiwj;jiyth</a:t>
            </a:r>
            <a:r>
              <a:rPr lang="en-US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;&gt;</a:t>
            </a:r>
            <a:endParaRPr lang="en-US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Vy</a:t>
            </a:r>
            <a:r>
              <a:rPr lang="en-US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 </a:t>
            </a:r>
            <a:r>
              <a:rPr lang="en-US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tptrhapfs</a:t>
            </a:r>
            <a:r>
              <a:rPr lang="en-US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 </a:t>
            </a:r>
            <a:r>
              <a:rPr lang="en-US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rq;ff</a:t>
            </a:r>
            <a:r>
              <a:rPr lang="en-US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 </a:t>
            </a:r>
            <a:r>
              <a:rPr lang="en-US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fy;Y</a:t>
            </a:r>
            <a:r>
              <a:rPr lang="en-US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}hp&gt;</a:t>
            </a:r>
            <a:endParaRPr lang="en-US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Nghbehaf;fD</a:t>
            </a:r>
            <a:r>
              <a:rPr lang="en-US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}h;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WhatsApp Image 2024-11-09 at 2.39.55 PM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8839199" cy="66294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8686800"/>
            <a:ext cx="8229600" cy="1066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WhatsApp Image 2024-11-09 at 2.40.25 PM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2800" y="457200"/>
            <a:ext cx="1964455" cy="63246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4-11-09 at 2.40.30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8950" y="0"/>
            <a:ext cx="30861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4-11-09 at 2.41.00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113" y="0"/>
            <a:ext cx="4473773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</Words>
  <Application>Microsoft Office PowerPoint</Application>
  <PresentationFormat>On-screen Show (4:3)</PresentationFormat>
  <Paragraphs>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Andalus</vt:lpstr>
      <vt:lpstr>Arial</vt:lpstr>
      <vt:lpstr>Bamini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SUDHARSAN</dc:creator>
  <cp:lastModifiedBy>CPAC</cp:lastModifiedBy>
  <cp:revision>3</cp:revision>
  <dcterms:created xsi:type="dcterms:W3CDTF">2024-11-10T02:11:00Z</dcterms:created>
  <dcterms:modified xsi:type="dcterms:W3CDTF">2024-12-06T10:08:55Z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40C6F1E308E149818F12713143928BF7_12</vt:lpwstr>
  </property>
  <property fmtid="{D5CDD505-2E9C-101B-9397-08002B2CF9AE}" pid="3" name="KSOProductBuildVer">
    <vt:lpwstr>1033-12.2.0.18607</vt:lpwstr>
  </property>
</Properties>
</file>