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DE3C-F479-4F49-B016-1715A48653DF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44EEBAC-A9BD-4E89-AA8E-EB15BFE53D4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DE3C-F479-4F49-B016-1715A48653DF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D44EEBAC-A9BD-4E89-AA8E-EB15BFE53D4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DE3C-F479-4F49-B016-1715A48653DF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44EEBAC-A9BD-4E89-AA8E-EB15BFE53D4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FFFDE3C-F479-4F49-B016-1715A48653DF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EEBAC-A9BD-4E89-AA8E-EB15BFE53D4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DE3C-F479-4F49-B016-1715A48653DF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44EEBAC-A9BD-4E89-AA8E-EB15BFE53D41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DE3C-F479-4F49-B016-1715A48653DF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D44EEBAC-A9BD-4E89-AA8E-EB15BFE53D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DE3C-F479-4F49-B016-1715A48653DF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44EEBAC-A9BD-4E89-AA8E-EB15BFE53D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44EEBAC-A9BD-4E89-AA8E-EB15BFE53D41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DE3C-F479-4F49-B016-1715A48653DF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D44EEBAC-A9BD-4E89-AA8E-EB15BFE53D4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FFFDE3C-F479-4F49-B016-1715A48653DF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DE3C-F479-4F49-B016-1715A48653DF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EEBAC-A9BD-4E89-AA8E-EB15BFE53D4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D44EEBAC-A9BD-4E89-AA8E-EB15BFE53D4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DE3C-F479-4F49-B016-1715A48653DF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FFFDE3C-F479-4F49-B016-1715A48653DF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44EEBAC-A9BD-4E89-AA8E-EB15BFE53D41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7620000" cy="4572000"/>
          </a:xfrm>
        </p:spPr>
        <p:txBody>
          <a:bodyPr>
            <a:normAutofit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S.P.SUBHA  </a:t>
            </a:r>
            <a:br>
              <a:rPr lang="en-US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Guest lecturer in commerce</a:t>
            </a:r>
            <a:br>
              <a:rPr lang="en-US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C.P.A College</a:t>
            </a:r>
            <a:br>
              <a:rPr lang="en-US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Bodinayakanur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r">
              <a:buNone/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algn="r">
              <a:buNone/>
            </a:pP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SUBSIDIARY </a:t>
            </a: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BOOKS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914400"/>
            <a:ext cx="8503920" cy="5184648"/>
          </a:xfrm>
        </p:spPr>
        <p:txBody>
          <a:bodyPr/>
          <a:lstStyle/>
          <a:p>
            <a:r>
              <a:rPr lang="en-US" dirty="0" smtClean="0"/>
              <a:t>Subsidiary Books are books of Original Entry. They are also known as Day Book or special journals. </a:t>
            </a:r>
          </a:p>
          <a:p>
            <a:r>
              <a:rPr lang="en-US" dirty="0" smtClean="0"/>
              <a:t>We record transactions of similar nature are in Subsidiary Books. </a:t>
            </a:r>
          </a:p>
          <a:p>
            <a:r>
              <a:rPr lang="en-US" dirty="0" smtClean="0"/>
              <a:t>They are helpful in overcoming the limitations of journal book or journal entries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 smtClean="0"/>
              <a:t>Automatic classification of </a:t>
            </a:r>
            <a:r>
              <a:rPr lang="en-US" dirty="0" smtClean="0"/>
              <a:t>transaction</a:t>
            </a:r>
          </a:p>
          <a:p>
            <a:r>
              <a:rPr lang="en-US" dirty="0" smtClean="0"/>
              <a:t>Facilitates </a:t>
            </a:r>
            <a:r>
              <a:rPr lang="en-US" dirty="0" smtClean="0"/>
              <a:t>division of </a:t>
            </a:r>
            <a:r>
              <a:rPr lang="en-US" dirty="0" smtClean="0"/>
              <a:t>work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Identification of </a:t>
            </a:r>
            <a:r>
              <a:rPr lang="en-US" dirty="0" smtClean="0"/>
              <a:t>Error</a:t>
            </a:r>
            <a:endParaRPr lang="en-US" dirty="0" smtClean="0"/>
          </a:p>
          <a:p>
            <a:r>
              <a:rPr lang="en-US" dirty="0" smtClean="0"/>
              <a:t>Internal </a:t>
            </a:r>
            <a:r>
              <a:rPr lang="en-US" dirty="0" smtClean="0"/>
              <a:t>Check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Ease in </a:t>
            </a:r>
            <a:r>
              <a:rPr lang="en-US" dirty="0" smtClean="0"/>
              <a:t>transfer</a:t>
            </a:r>
          </a:p>
          <a:p>
            <a:r>
              <a:rPr lang="en-US" dirty="0" smtClean="0"/>
              <a:t>Helpful in Decision </a:t>
            </a:r>
            <a:r>
              <a:rPr lang="en-US" dirty="0" smtClean="0"/>
              <a:t>Making</a:t>
            </a:r>
          </a:p>
          <a:p>
            <a:r>
              <a:rPr lang="en-US" dirty="0" smtClean="0"/>
              <a:t>Convenience While </a:t>
            </a:r>
            <a:r>
              <a:rPr lang="en-US" dirty="0" smtClean="0"/>
              <a:t>Posting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0"/>
            <a:ext cx="8577072" cy="609904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Purchases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Day Book – Purchases Day Book is a book for recording credit purchase of goods only. Cash purchase or assets purchased on credit are not entered in this book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Sales Day Book – Sales Day Book is a book for recording credit sales of goods only. Assets sold or cash sales are not recorded in this book.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Purchases Returns Book – Purchases Returns Book is a book for recording the goods returned to the suppliers when purchased on credit.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Cash Book – Cash Book is a book for recoding all receipts and payments of cash.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Single Column Cash Book: This is also known as a Simple Cash Book. This cash book will only record cash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53272" cy="5946648"/>
          </a:xfrm>
        </p:spPr>
        <p:txBody>
          <a:bodyPr/>
          <a:lstStyle/>
          <a:p>
            <a:pPr>
              <a:buNone/>
            </a:pPr>
            <a:r>
              <a:rPr lang="en-IN" sz="2800" b="1" dirty="0" smtClean="0">
                <a:solidFill>
                  <a:srgbClr val="FF0000"/>
                </a:solidFill>
              </a:rPr>
              <a:t>Three column cash book</a:t>
            </a:r>
            <a:r>
              <a:rPr lang="en-IN" dirty="0" smtClean="0"/>
              <a:t/>
            </a:r>
            <a:br>
              <a:rPr lang="en-IN" dirty="0" smtClean="0"/>
            </a:b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04800" y="2133600"/>
            <a:ext cx="7467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 three-column cash book or treble column cash book is one in which there are three columns on each side- debit and credit side. One is used to record cash transactions, the second is used to record bank transactions and the third is used to record discounts received and paid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35</TotalTime>
  <Words>167</Words>
  <Application>Microsoft Office PowerPoint</Application>
  <PresentationFormat>On-screen Show (4:3)</PresentationFormat>
  <Paragraphs>27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Civic</vt:lpstr>
      <vt:lpstr> S.P.SUBHA   Guest lecturer in commerce C.P.A College Bodinayakanur</vt:lpstr>
      <vt:lpstr>Slide 2</vt:lpstr>
      <vt:lpstr>Slide 3</vt:lpstr>
      <vt:lpstr>Slide 4</vt:lpstr>
      <vt:lpstr>Advantages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S.P.SUBHA   Guest lecturer in commerce C.P.A College Bodinayakanur</dc:title>
  <dc:creator>SUBA</dc:creator>
  <cp:lastModifiedBy>SUBA</cp:lastModifiedBy>
  <cp:revision>8</cp:revision>
  <dcterms:created xsi:type="dcterms:W3CDTF">2024-11-06T15:08:20Z</dcterms:created>
  <dcterms:modified xsi:type="dcterms:W3CDTF">2024-11-06T15:43:54Z</dcterms:modified>
</cp:coreProperties>
</file>