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46239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5" y="1123950"/>
            <a:ext cx="12191365" cy="498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Dr. S. SENTHIL KUMAR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Assistant Professor &amp; Head,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Department of Economics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48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Cardamom Planters’ Association  College, </a:t>
            </a:r>
            <a:endParaRPr lang="en-US" sz="48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Bodinayakanur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 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3510"/>
            <a:ext cx="9144000" cy="5365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rgbClr val="7030A0"/>
                </a:solidFill>
              </a:rPr>
              <a:t> </a:t>
            </a:r>
            <a:r>
              <a:rPr 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/>
                </a:solidFill>
                <a:effectLst/>
              </a:rPr>
              <a:t>SOURCES OF PUBLIC REVENUE  </a:t>
            </a:r>
            <a:endParaRPr lang="en-US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95" y="679450"/>
            <a:ext cx="11939905" cy="6178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/>
          </a:bodyPr>
          <a:lstStyle/>
          <a:p>
            <a:pPr marL="571500" indent="-571500" algn="just">
              <a:buFont typeface="Wingdings" panose="05000000000000000000" charset="0"/>
              <a:buChar char="Ø"/>
            </a:pPr>
            <a:endParaRPr lang="en-US" sz="2000" dirty="0">
              <a:solidFill>
                <a:schemeClr val="accent4"/>
              </a:solidFill>
            </a:endParaRPr>
          </a:p>
          <a:p>
            <a:pPr algn="ctr">
              <a:buFont typeface="Wingdings" panose="05000000000000000000" charset="0"/>
            </a:pPr>
            <a:r>
              <a:rPr lang="en-US" sz="11200" dirty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/>
                <a:sym typeface="+mn-ea"/>
              </a:rPr>
              <a:t>Public Revenue</a:t>
            </a:r>
            <a:endParaRPr lang="en-US" sz="11200" dirty="0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>
              <a:buFont typeface="Wingdings" panose="05000000000000000000" charset="0"/>
            </a:pPr>
            <a:endParaRPr lang="en-US" sz="11200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>
              <a:buFont typeface="Wingdings" panose="05000000000000000000" charset="0"/>
            </a:pPr>
            <a:r>
              <a:rPr lang="en-US" sz="112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sym typeface="+mn-ea"/>
              </a:rPr>
              <a:t>      1. Tax Revenue         </a:t>
            </a:r>
            <a:r>
              <a:rPr lang="en-US" sz="11200" dirty="0">
                <a:solidFill>
                  <a:srgbClr val="C00000"/>
                </a:solidFill>
                <a:effectLst/>
                <a:sym typeface="+mn-ea"/>
              </a:rPr>
              <a:t> 2.Non- tax Revenue </a:t>
            </a:r>
            <a:endParaRPr lang="en-US" sz="11200" dirty="0">
              <a:solidFill>
                <a:srgbClr val="C00000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9600" dirty="0">
                <a:solidFill>
                  <a:schemeClr val="accent4"/>
                </a:solidFill>
                <a:effectLst/>
                <a:sym typeface="+mn-ea"/>
              </a:rPr>
              <a:t>1) </a:t>
            </a: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Administration Revenue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 	a) Fee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	b) Licene Fee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	c) Special Assissment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	d) Fines and Penaltis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2. Commercial Revenue </a:t>
            </a:r>
            <a:endParaRPr lang="en-US" sz="12800" dirty="0">
              <a:solidFill>
                <a:schemeClr val="accent4"/>
              </a:solidFill>
              <a:effectLst/>
              <a:sym typeface="+mn-ea"/>
            </a:endParaRPr>
          </a:p>
          <a:p>
            <a:pPr algn="just">
              <a:buFont typeface="Wingdings" panose="05000000000000000000" charset="0"/>
            </a:pPr>
            <a:r>
              <a:rPr lang="en-US" sz="12800" dirty="0">
                <a:solidFill>
                  <a:schemeClr val="accent4"/>
                </a:solidFill>
                <a:effectLst/>
                <a:sym typeface="+mn-ea"/>
              </a:rPr>
              <a:t>3. Gifts and Grants </a:t>
            </a:r>
            <a:endParaRPr lang="en-US" sz="9600" dirty="0">
              <a:solidFill>
                <a:schemeClr val="accent4"/>
              </a:solidFill>
              <a:effectLst/>
              <a:sym typeface="+mn-ea"/>
            </a:endParaRPr>
          </a:p>
          <a:p>
            <a:pPr algn="ctr">
              <a:buFont typeface="Wingdings" panose="05000000000000000000" charset="0"/>
            </a:pPr>
            <a:r>
              <a:rPr lang="en-US" sz="2000" dirty="0">
                <a:solidFill>
                  <a:schemeClr val="accent4"/>
                </a:solidFill>
                <a:effectLst/>
                <a:sym typeface="+mn-ea"/>
              </a:rPr>
              <a:t> </a:t>
            </a:r>
            <a:endParaRPr lang="en-US" sz="2000" dirty="0">
              <a:solidFill>
                <a:schemeClr val="accent4"/>
              </a:solidFill>
              <a:effectLst/>
              <a:sym typeface="+mn-ea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377815" y="1296035"/>
            <a:ext cx="732155" cy="556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109970" y="1296035"/>
            <a:ext cx="751840" cy="527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401</Words>
  <Application>WPS Presentation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SimSun</vt:lpstr>
      <vt:lpstr>Wingdings</vt:lpstr>
      <vt:lpstr>Wingdings 3</vt:lpstr>
      <vt:lpstr>Arial</vt:lpstr>
      <vt:lpstr>Wingdings</vt:lpstr>
      <vt:lpstr>Trebuchet MS</vt:lpstr>
      <vt:lpstr>Microsoft YaHei</vt:lpstr>
      <vt:lpstr>Arial Unicode MS</vt:lpstr>
      <vt:lpstr>Calibri</vt:lpstr>
      <vt:lpstr>Facet</vt:lpstr>
      <vt:lpstr>                            </vt:lpstr>
      <vt:lpstr> SOURCES OF PUBLIC REVENUE 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PERSONAL</cp:lastModifiedBy>
  <cp:revision>19</cp:revision>
  <dcterms:created xsi:type="dcterms:W3CDTF">2021-06-05T02:51:00Z</dcterms:created>
  <dcterms:modified xsi:type="dcterms:W3CDTF">2024-11-07T00:00:37Z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E0DE99500AF24983B646242E4DD5F6AD</vt:lpwstr>
  </property>
  <property fmtid="{D5CDD505-2E9C-101B-9397-08002B2CF9AE}" pid="3" name="KSOProductBuildVer">
    <vt:lpwstr>1033-12.2.0.18607</vt:lpwstr>
  </property>
</Properties>
</file>