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44" r:id="rId1"/>
  </p:sldMasterIdLst>
  <p:sldIdLst>
    <p:sldId id="257" r:id="rId2"/>
    <p:sldId id="260" r:id="rId3"/>
    <p:sldId id="258" r:id="rId4"/>
    <p:sldId id="272" r:id="rId5"/>
    <p:sldId id="266" r:id="rId6"/>
    <p:sldId id="273" r:id="rId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snapToGrid="0">
      <p:cViewPr varScale="1">
        <p:scale>
          <a:sx n="61" d="100"/>
          <a:sy n="61" d="100"/>
        </p:scale>
        <p:origin x="-954" y="-84"/>
      </p:cViewPr>
      <p:guideLst>
        <p:guide orient="horz" pos="2160"/>
        <p:guide pos="384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8" name="Group 7"/>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85000"/>
                  <a:lumOff val="1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lumOff val="1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A4E21878-8F9D-47A5-98E5-E7C1AFA4A87C}" type="datetimeFigureOut">
              <a:rPr lang="en-GB" smtClean="0"/>
              <a:pPr/>
              <a:t>03/12/2024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FBFAD1D-B8CF-41CA-AB1E-B3FD37B32C7D}" type="slidenum">
              <a:rPr lang="en-GB" smtClean="0"/>
              <a:pPr/>
              <a:t>‹#›</a:t>
            </a:fld>
            <a:endParaRPr lang="en-GB"/>
          </a:p>
        </p:txBody>
      </p:sp>
    </p:spTree>
    <p:extLst>
      <p:ext uri="{BB962C8B-B14F-4D97-AF65-F5344CB8AC3E}">
        <p14:creationId xmlns="" xmlns:p14="http://schemas.microsoft.com/office/powerpoint/2010/main" val="40761145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A4E21878-8F9D-47A5-98E5-E7C1AFA4A87C}" type="datetimeFigureOut">
              <a:rPr lang="en-GB" smtClean="0"/>
              <a:pPr/>
              <a:t>03/12/2024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FBFAD1D-B8CF-41CA-AB1E-B3FD37B32C7D}" type="slidenum">
              <a:rPr lang="en-GB" smtClean="0"/>
              <a:pPr/>
              <a:t>‹#›</a:t>
            </a:fld>
            <a:endParaRPr lang="en-GB"/>
          </a:p>
        </p:txBody>
      </p:sp>
    </p:spTree>
    <p:extLst>
      <p:ext uri="{BB962C8B-B14F-4D97-AF65-F5344CB8AC3E}">
        <p14:creationId xmlns="" xmlns:p14="http://schemas.microsoft.com/office/powerpoint/2010/main" val="14515698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4E21878-8F9D-47A5-98E5-E7C1AFA4A87C}" type="datetimeFigureOut">
              <a:rPr lang="en-GB" smtClean="0"/>
              <a:pPr/>
              <a:t>03/12/2024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FBFAD1D-B8CF-41CA-AB1E-B3FD37B32C7D}" type="slidenum">
              <a:rPr lang="en-GB" smtClean="0"/>
              <a:pPr/>
              <a:t>‹#›</a:t>
            </a:fld>
            <a:endParaRPr lang="en-GB"/>
          </a:p>
        </p:txBody>
      </p:sp>
    </p:spTree>
    <p:extLst>
      <p:ext uri="{BB962C8B-B14F-4D97-AF65-F5344CB8AC3E}">
        <p14:creationId xmlns="" xmlns:p14="http://schemas.microsoft.com/office/powerpoint/2010/main" val="7676756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A4E21878-8F9D-47A5-98E5-E7C1AFA4A87C}" type="datetimeFigureOut">
              <a:rPr lang="en-GB" smtClean="0"/>
              <a:pPr/>
              <a:t>03/12/2024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FBFAD1D-B8CF-41CA-AB1E-B3FD37B32C7D}" type="slidenum">
              <a:rPr lang="en-GB" smtClean="0"/>
              <a:pPr/>
              <a:t>‹#›</a:t>
            </a:fld>
            <a:endParaRPr lang="en-GB"/>
          </a:p>
        </p:txBody>
      </p:sp>
    </p:spTree>
    <p:extLst>
      <p:ext uri="{BB962C8B-B14F-4D97-AF65-F5344CB8AC3E}">
        <p14:creationId xmlns="" xmlns:p14="http://schemas.microsoft.com/office/powerpoint/2010/main" val="35306028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A4E21878-8F9D-47A5-98E5-E7C1AFA4A87C}" type="datetimeFigureOut">
              <a:rPr lang="en-GB" smtClean="0"/>
              <a:pPr/>
              <a:t>03/12/2024</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4FBFAD1D-B8CF-41CA-AB1E-B3FD37B32C7D}" type="slidenum">
              <a:rPr lang="en-GB" smtClean="0"/>
              <a:pPr/>
              <a:t>‹#›</a:t>
            </a:fld>
            <a:endParaRPr lang="en-GB"/>
          </a:p>
        </p:txBody>
      </p:sp>
    </p:spTree>
    <p:extLst>
      <p:ext uri="{BB962C8B-B14F-4D97-AF65-F5344CB8AC3E}">
        <p14:creationId xmlns="" xmlns:p14="http://schemas.microsoft.com/office/powerpoint/2010/main" val="22999780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A4E21878-8F9D-47A5-98E5-E7C1AFA4A87C}" type="datetimeFigureOut">
              <a:rPr lang="en-GB" smtClean="0"/>
              <a:pPr/>
              <a:t>03/12/2024</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4FBFAD1D-B8CF-41CA-AB1E-B3FD37B32C7D}" type="slidenum">
              <a:rPr lang="en-GB" smtClean="0"/>
              <a:pPr/>
              <a:t>‹#›</a:t>
            </a:fld>
            <a:endParaRPr lang="en-GB"/>
          </a:p>
        </p:txBody>
      </p:sp>
    </p:spTree>
    <p:extLst>
      <p:ext uri="{BB962C8B-B14F-4D97-AF65-F5344CB8AC3E}">
        <p14:creationId xmlns="" xmlns:p14="http://schemas.microsoft.com/office/powerpoint/2010/main" val="37814327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4E21878-8F9D-47A5-98E5-E7C1AFA4A87C}" type="datetimeFigureOut">
              <a:rPr lang="en-GB" smtClean="0"/>
              <a:pPr/>
              <a:t>03/12/2024</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4FBFAD1D-B8CF-41CA-AB1E-B3FD37B32C7D}" type="slidenum">
              <a:rPr lang="en-GB" smtClean="0"/>
              <a:pPr/>
              <a:t>‹#›</a:t>
            </a:fld>
            <a:endParaRPr lang="en-GB"/>
          </a:p>
        </p:txBody>
      </p:sp>
    </p:spTree>
    <p:extLst>
      <p:ext uri="{BB962C8B-B14F-4D97-AF65-F5344CB8AC3E}">
        <p14:creationId xmlns="" xmlns:p14="http://schemas.microsoft.com/office/powerpoint/2010/main" val="596249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4E21878-8F9D-47A5-98E5-E7C1AFA4A87C}" type="datetimeFigureOut">
              <a:rPr lang="en-GB" smtClean="0"/>
              <a:pPr/>
              <a:t>03/12/2024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FBFAD1D-B8CF-41CA-AB1E-B3FD37B32C7D}" type="slidenum">
              <a:rPr lang="en-GB" smtClean="0"/>
              <a:pPr/>
              <a:t>‹#›</a:t>
            </a:fld>
            <a:endParaRPr lang="en-GB"/>
          </a:p>
        </p:txBody>
      </p:sp>
    </p:spTree>
    <p:extLst>
      <p:ext uri="{BB962C8B-B14F-4D97-AF65-F5344CB8AC3E}">
        <p14:creationId xmlns="" xmlns:p14="http://schemas.microsoft.com/office/powerpoint/2010/main" val="16344079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4E21878-8F9D-47A5-98E5-E7C1AFA4A87C}" type="datetimeFigureOut">
              <a:rPr lang="en-GB" smtClean="0"/>
              <a:pPr/>
              <a:t>03/12/2024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FBFAD1D-B8CF-41CA-AB1E-B3FD37B32C7D}" type="slidenum">
              <a:rPr lang="en-GB" smtClean="0"/>
              <a:pPr/>
              <a:t>‹#›</a:t>
            </a:fld>
            <a:endParaRPr lang="en-GB"/>
          </a:p>
        </p:txBody>
      </p:sp>
    </p:spTree>
    <p:extLst>
      <p:ext uri="{BB962C8B-B14F-4D97-AF65-F5344CB8AC3E}">
        <p14:creationId xmlns="" xmlns:p14="http://schemas.microsoft.com/office/powerpoint/2010/main" val="271663188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4E21878-8F9D-47A5-98E5-E7C1AFA4A87C}" type="datetimeFigureOut">
              <a:rPr lang="en-GB" smtClean="0"/>
              <a:pPr/>
              <a:t>03/12/2024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FBFAD1D-B8CF-41CA-AB1E-B3FD37B32C7D}" type="slidenum">
              <a:rPr lang="en-GB" smtClean="0"/>
              <a:pPr/>
              <a:t>‹#›</a:t>
            </a:fld>
            <a:endParaRPr lang="en-GB"/>
          </a:p>
        </p:txBody>
      </p:sp>
    </p:spTree>
    <p:extLst>
      <p:ext uri="{BB962C8B-B14F-4D97-AF65-F5344CB8AC3E}">
        <p14:creationId xmlns="" xmlns:p14="http://schemas.microsoft.com/office/powerpoint/2010/main" val="2051858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4E21878-8F9D-47A5-98E5-E7C1AFA4A87C}" type="datetimeFigureOut">
              <a:rPr lang="en-GB" smtClean="0"/>
              <a:pPr/>
              <a:t>03/12/2024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FBFAD1D-B8CF-41CA-AB1E-B3FD37B32C7D}" type="slidenum">
              <a:rPr lang="en-GB" smtClean="0"/>
              <a:pPr/>
              <a:t>‹#›</a:t>
            </a:fld>
            <a:endParaRPr lang="en-GB"/>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 xmlns:p14="http://schemas.microsoft.com/office/powerpoint/2010/main" val="30269237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4E21878-8F9D-47A5-98E5-E7C1AFA4A87C}" type="datetimeFigureOut">
              <a:rPr lang="en-GB" smtClean="0"/>
              <a:pPr/>
              <a:t>03/12/2024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FBFAD1D-B8CF-41CA-AB1E-B3FD37B32C7D}" type="slidenum">
              <a:rPr lang="en-GB" smtClean="0"/>
              <a:pPr/>
              <a:t>‹#›</a:t>
            </a:fld>
            <a:endParaRPr lang="en-GB"/>
          </a:p>
        </p:txBody>
      </p:sp>
    </p:spTree>
    <p:extLst>
      <p:ext uri="{BB962C8B-B14F-4D97-AF65-F5344CB8AC3E}">
        <p14:creationId xmlns="" xmlns:p14="http://schemas.microsoft.com/office/powerpoint/2010/main" val="315380311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4E21878-8F9D-47A5-98E5-E7C1AFA4A87C}" type="datetimeFigureOut">
              <a:rPr lang="en-GB" smtClean="0"/>
              <a:pPr/>
              <a:t>03/12/2024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FBFAD1D-B8CF-41CA-AB1E-B3FD37B32C7D}" type="slidenum">
              <a:rPr lang="en-GB" smtClean="0"/>
              <a:pPr/>
              <a:t>‹#›</a:t>
            </a:fld>
            <a:endParaRPr lang="en-GB"/>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 xmlns:p14="http://schemas.microsoft.com/office/powerpoint/2010/main" val="405471997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4E21878-8F9D-47A5-98E5-E7C1AFA4A87C}" type="datetimeFigureOut">
              <a:rPr lang="en-GB" smtClean="0"/>
              <a:pPr/>
              <a:t>03/12/2024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FBFAD1D-B8CF-41CA-AB1E-B3FD37B32C7D}" type="slidenum">
              <a:rPr lang="en-GB" smtClean="0"/>
              <a:pPr/>
              <a:t>‹#›</a:t>
            </a:fld>
            <a:endParaRPr lang="en-GB"/>
          </a:p>
        </p:txBody>
      </p:sp>
    </p:spTree>
    <p:extLst>
      <p:ext uri="{BB962C8B-B14F-4D97-AF65-F5344CB8AC3E}">
        <p14:creationId xmlns="" xmlns:p14="http://schemas.microsoft.com/office/powerpoint/2010/main" val="229720127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A4E21878-8F9D-47A5-98E5-E7C1AFA4A87C}" type="datetimeFigureOut">
              <a:rPr lang="en-GB" smtClean="0"/>
              <a:pPr/>
              <a:t>03/12/2024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FBFAD1D-B8CF-41CA-AB1E-B3FD37B32C7D}" type="slidenum">
              <a:rPr lang="en-GB" smtClean="0"/>
              <a:pPr/>
              <a:t>‹#›</a:t>
            </a:fld>
            <a:endParaRPr lang="en-GB"/>
          </a:p>
        </p:txBody>
      </p:sp>
    </p:spTree>
    <p:extLst>
      <p:ext uri="{BB962C8B-B14F-4D97-AF65-F5344CB8AC3E}">
        <p14:creationId xmlns="" xmlns:p14="http://schemas.microsoft.com/office/powerpoint/2010/main" val="42913289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A4E21878-8F9D-47A5-98E5-E7C1AFA4A87C}" type="datetimeFigureOut">
              <a:rPr lang="en-GB" smtClean="0"/>
              <a:pPr/>
              <a:t>03/12/2024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FBFAD1D-B8CF-41CA-AB1E-B3FD37B32C7D}" type="slidenum">
              <a:rPr lang="en-GB" smtClean="0"/>
              <a:pPr/>
              <a:t>‹#›</a:t>
            </a:fld>
            <a:endParaRPr lang="en-GB"/>
          </a:p>
        </p:txBody>
      </p:sp>
    </p:spTree>
    <p:extLst>
      <p:ext uri="{BB962C8B-B14F-4D97-AF65-F5344CB8AC3E}">
        <p14:creationId xmlns="" xmlns:p14="http://schemas.microsoft.com/office/powerpoint/2010/main" val="36604351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grpSp>
        <p:nvGrpSpPr>
          <p:cNvPr id="8" name="Group 7"/>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85000"/>
                  <a:lumOff val="1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lumOff val="1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A4E21878-8F9D-47A5-98E5-E7C1AFA4A87C}" type="datetimeFigureOut">
              <a:rPr lang="en-GB" smtClean="0"/>
              <a:pPr/>
              <a:t>03/12/2024</a:t>
            </a:fld>
            <a:endParaRPr lang="en-GB"/>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4FBFAD1D-B8CF-41CA-AB1E-B3FD37B32C7D}" type="slidenum">
              <a:rPr lang="en-GB" smtClean="0"/>
              <a:pPr/>
              <a:t>‹#›</a:t>
            </a:fld>
            <a:endParaRPr lang="en-GB"/>
          </a:p>
        </p:txBody>
      </p:sp>
    </p:spTree>
    <p:extLst>
      <p:ext uri="{BB962C8B-B14F-4D97-AF65-F5344CB8AC3E}">
        <p14:creationId xmlns="" xmlns:p14="http://schemas.microsoft.com/office/powerpoint/2010/main" val="559655265"/>
      </p:ext>
    </p:extLst>
  </p:cSld>
  <p:clrMap bg1="dk1" tx1="lt1" bg2="dk2" tx2="lt2" accent1="accent1" accent2="accent2" accent3="accent3" accent4="accent4" accent5="accent5" accent6="accent6" hlink="hlink" folHlink="folHlink"/>
  <p:sldLayoutIdLst>
    <p:sldLayoutId id="2147483945" r:id="rId1"/>
    <p:sldLayoutId id="2147483946" r:id="rId2"/>
    <p:sldLayoutId id="2147483947" r:id="rId3"/>
    <p:sldLayoutId id="2147483948" r:id="rId4"/>
    <p:sldLayoutId id="2147483949" r:id="rId5"/>
    <p:sldLayoutId id="2147483950" r:id="rId6"/>
    <p:sldLayoutId id="2147483951" r:id="rId7"/>
    <p:sldLayoutId id="2147483952" r:id="rId8"/>
    <p:sldLayoutId id="2147483953" r:id="rId9"/>
    <p:sldLayoutId id="2147483954" r:id="rId10"/>
    <p:sldLayoutId id="2147483955" r:id="rId11"/>
    <p:sldLayoutId id="2147483956" r:id="rId12"/>
    <p:sldLayoutId id="2147483957" r:id="rId13"/>
    <p:sldLayoutId id="2147483958" r:id="rId14"/>
    <p:sldLayoutId id="2147483959" r:id="rId15"/>
    <p:sldLayoutId id="2147483960"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42224" y="751515"/>
            <a:ext cx="8811441" cy="1287148"/>
          </a:xfrm>
        </p:spPr>
        <p:txBody>
          <a:bodyPr>
            <a:normAutofit fontScale="25000" lnSpcReduction="20000"/>
          </a:bodyPr>
          <a:lstStyle/>
          <a:p>
            <a:endParaRPr lang="ta-IN" dirty="0" smtClean="0"/>
          </a:p>
          <a:p>
            <a:endParaRPr lang="ta-IN" dirty="0"/>
          </a:p>
          <a:p>
            <a:endParaRPr lang="ta-IN" dirty="0" smtClean="0"/>
          </a:p>
          <a:p>
            <a:pPr marL="0" indent="0">
              <a:buNone/>
            </a:pPr>
            <a:r>
              <a:rPr lang="ta-IN" sz="9600" dirty="0" smtClean="0">
                <a:solidFill>
                  <a:srgbClr val="00B0F0"/>
                </a:solidFill>
              </a:rPr>
              <a:t> </a:t>
            </a:r>
            <a:r>
              <a:rPr lang="en-US" sz="9600" dirty="0" smtClean="0">
                <a:solidFill>
                  <a:srgbClr val="00B0F0"/>
                </a:solidFill>
              </a:rPr>
              <a:t>                                  </a:t>
            </a:r>
            <a:r>
              <a:rPr lang="ta-IN" sz="11200" dirty="0" smtClean="0">
                <a:solidFill>
                  <a:srgbClr val="00B0F0"/>
                </a:solidFill>
              </a:rPr>
              <a:t>சிலப்பதிகாரம்</a:t>
            </a:r>
            <a:r>
              <a:rPr lang="en-US" sz="11200" dirty="0" smtClean="0">
                <a:solidFill>
                  <a:srgbClr val="00B0F0"/>
                </a:solidFill>
              </a:rPr>
              <a:t>  </a:t>
            </a:r>
          </a:p>
          <a:p>
            <a:pPr marL="0" indent="0">
              <a:buNone/>
            </a:pPr>
            <a:r>
              <a:rPr lang="en-US" sz="11200" dirty="0" smtClean="0">
                <a:solidFill>
                  <a:srgbClr val="00B0F0"/>
                </a:solidFill>
              </a:rPr>
              <a:t>                             </a:t>
            </a:r>
            <a:r>
              <a:rPr lang="en-US" sz="11200" dirty="0" err="1" smtClean="0">
                <a:solidFill>
                  <a:srgbClr val="00B0F0"/>
                </a:solidFill>
              </a:rPr>
              <a:t>அரங்கேற்று</a:t>
            </a:r>
            <a:r>
              <a:rPr lang="en-US" sz="11200" dirty="0" smtClean="0">
                <a:solidFill>
                  <a:srgbClr val="00B0F0"/>
                </a:solidFill>
              </a:rPr>
              <a:t> </a:t>
            </a:r>
            <a:r>
              <a:rPr lang="en-US" sz="11200" dirty="0" err="1" smtClean="0">
                <a:solidFill>
                  <a:srgbClr val="00B0F0"/>
                </a:solidFill>
              </a:rPr>
              <a:t>காதை</a:t>
            </a:r>
            <a:endParaRPr lang="en-US" sz="11200" dirty="0" smtClean="0">
              <a:solidFill>
                <a:srgbClr val="00B0F0"/>
              </a:solidFill>
            </a:endParaRPr>
          </a:p>
          <a:p>
            <a:pPr marL="0" indent="0">
              <a:buNone/>
            </a:pPr>
            <a:endParaRPr lang="en-GB" sz="11200" dirty="0">
              <a:solidFill>
                <a:srgbClr val="00B0F0"/>
              </a:solidFill>
            </a:endParaRPr>
          </a:p>
        </p:txBody>
      </p:sp>
      <p:sp>
        <p:nvSpPr>
          <p:cNvPr id="6" name="Rectangle 5"/>
          <p:cNvSpPr/>
          <p:nvPr/>
        </p:nvSpPr>
        <p:spPr>
          <a:xfrm>
            <a:off x="464949" y="3254899"/>
            <a:ext cx="8574120" cy="2446824"/>
          </a:xfrm>
          <a:prstGeom prst="rect">
            <a:avLst/>
          </a:prstGeom>
        </p:spPr>
        <p:txBody>
          <a:bodyPr wrap="square">
            <a:spAutoFit/>
          </a:bodyPr>
          <a:lstStyle/>
          <a:p>
            <a:pPr algn="ctr">
              <a:lnSpc>
                <a:spcPct val="150000"/>
              </a:lnSpc>
            </a:pPr>
            <a:r>
              <a:rPr lang="en-US" b="1" dirty="0" smtClean="0"/>
              <a:t>க. </a:t>
            </a:r>
            <a:r>
              <a:rPr lang="en-US" b="1" dirty="0" err="1" smtClean="0"/>
              <a:t>தனலெட்சுமி</a:t>
            </a:r>
            <a:r>
              <a:rPr lang="en-US" b="1" dirty="0" smtClean="0"/>
              <a:t>,</a:t>
            </a:r>
          </a:p>
          <a:p>
            <a:pPr algn="ctr">
              <a:lnSpc>
                <a:spcPct val="150000"/>
              </a:lnSpc>
            </a:pPr>
            <a:r>
              <a:rPr lang="en-US" b="1" dirty="0" err="1" smtClean="0"/>
              <a:t>உதவிப்</a:t>
            </a:r>
            <a:r>
              <a:rPr lang="en-US" b="1" dirty="0" smtClean="0"/>
              <a:t>  </a:t>
            </a:r>
            <a:r>
              <a:rPr lang="en-US" b="1" dirty="0" err="1" smtClean="0"/>
              <a:t>பேராசிரியை</a:t>
            </a:r>
            <a:endParaRPr lang="en-US" b="1" dirty="0" smtClean="0"/>
          </a:p>
          <a:p>
            <a:pPr algn="ctr">
              <a:lnSpc>
                <a:spcPct val="150000"/>
              </a:lnSpc>
            </a:pPr>
            <a:r>
              <a:rPr lang="en-US" b="1" dirty="0" err="1" smtClean="0"/>
              <a:t>தமிழ்த்துறை</a:t>
            </a:r>
            <a:r>
              <a:rPr lang="en-US" b="1" dirty="0" smtClean="0"/>
              <a:t> (</a:t>
            </a:r>
            <a:r>
              <a:rPr lang="en-US" b="1" dirty="0" err="1" smtClean="0"/>
              <a:t>சுயநிதிப்பிரிவு</a:t>
            </a:r>
            <a:r>
              <a:rPr lang="en-US" b="1" dirty="0" smtClean="0"/>
              <a:t>)</a:t>
            </a:r>
            <a:endParaRPr lang="en-US" b="1" dirty="0" smtClean="0"/>
          </a:p>
          <a:p>
            <a:pPr algn="ctr">
              <a:lnSpc>
                <a:spcPct val="150000"/>
              </a:lnSpc>
            </a:pPr>
            <a:r>
              <a:rPr lang="en-US" b="1" dirty="0" err="1" smtClean="0">
                <a:latin typeface="Franklin Gothic Book" pitchFamily="34" charset="0"/>
              </a:rPr>
              <a:t>கார்டமம்</a:t>
            </a:r>
            <a:r>
              <a:rPr lang="en-US" b="1" dirty="0" smtClean="0">
                <a:latin typeface="Franklin Gothic Book" pitchFamily="34" charset="0"/>
              </a:rPr>
              <a:t> </a:t>
            </a:r>
            <a:r>
              <a:rPr lang="en-US" b="1" dirty="0" err="1" smtClean="0">
                <a:latin typeface="Franklin Gothic Book" pitchFamily="34" charset="0"/>
              </a:rPr>
              <a:t>பிளாண்டர்ஸ்</a:t>
            </a:r>
            <a:r>
              <a:rPr lang="en-US" b="1" dirty="0" smtClean="0">
                <a:latin typeface="Franklin Gothic Book" pitchFamily="34" charset="0"/>
              </a:rPr>
              <a:t> </a:t>
            </a:r>
            <a:r>
              <a:rPr lang="en-US" b="1" dirty="0" err="1" smtClean="0">
                <a:latin typeface="Franklin Gothic Book" pitchFamily="34" charset="0"/>
              </a:rPr>
              <a:t>அசோசியேசன்</a:t>
            </a:r>
            <a:r>
              <a:rPr lang="en-US" b="1" dirty="0" smtClean="0">
                <a:latin typeface="Franklin Gothic Book" pitchFamily="34" charset="0"/>
              </a:rPr>
              <a:t> </a:t>
            </a:r>
            <a:r>
              <a:rPr lang="en-US" b="1" dirty="0" err="1" smtClean="0">
                <a:latin typeface="Franklin Gothic Book" pitchFamily="34" charset="0"/>
              </a:rPr>
              <a:t>காலேஜ்</a:t>
            </a:r>
            <a:endParaRPr lang="en-US" b="1" dirty="0" smtClean="0">
              <a:latin typeface="Franklin Gothic Book" pitchFamily="34" charset="0"/>
            </a:endParaRPr>
          </a:p>
          <a:p>
            <a:pPr algn="ctr">
              <a:lnSpc>
                <a:spcPct val="150000"/>
              </a:lnSpc>
            </a:pPr>
            <a:r>
              <a:rPr lang="en-US" b="1" dirty="0" err="1" smtClean="0">
                <a:latin typeface="Franklin Gothic Book" pitchFamily="34" charset="0"/>
              </a:rPr>
              <a:t>போடிநாயக்கனூர்</a:t>
            </a:r>
            <a:endParaRPr lang="en-IN" sz="2000" b="1" dirty="0" smtClean="0">
              <a:latin typeface="Franklin Gothic Book" pitchFamily="34" charset="0"/>
            </a:endParaRPr>
          </a:p>
          <a:p>
            <a:pPr algn="ctr"/>
            <a:endParaRPr lang="en-IN" b="1" dirty="0"/>
          </a:p>
        </p:txBody>
      </p:sp>
      <p:pic>
        <p:nvPicPr>
          <p:cNvPr id="4" name="Picture 3"/>
          <p:cNvPicPr>
            <a:picLocks noChangeAspect="1" noChangeArrowheads="1"/>
          </p:cNvPicPr>
          <p:nvPr/>
        </p:nvPicPr>
        <p:blipFill>
          <a:blip r:embed="rId2"/>
          <a:srcRect/>
          <a:stretch>
            <a:fillRect/>
          </a:stretch>
        </p:blipFill>
        <p:spPr bwMode="auto">
          <a:xfrm>
            <a:off x="8839833" y="3101264"/>
            <a:ext cx="1933575" cy="2047875"/>
          </a:xfrm>
          <a:prstGeom prst="rect">
            <a:avLst/>
          </a:prstGeom>
          <a:noFill/>
          <a:ln w="9525">
            <a:noFill/>
            <a:miter lim="800000"/>
            <a:headEnd/>
            <a:tailEnd/>
          </a:ln>
          <a:effectLst/>
        </p:spPr>
      </p:pic>
    </p:spTree>
    <p:extLst>
      <p:ext uri="{BB962C8B-B14F-4D97-AF65-F5344CB8AC3E}">
        <p14:creationId xmlns="" xmlns:p14="http://schemas.microsoft.com/office/powerpoint/2010/main" val="405823445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ta-IN" dirty="0" smtClean="0"/>
              <a:t>       </a:t>
            </a:r>
            <a:r>
              <a:rPr lang="ta-IN" sz="6600" dirty="0" smtClean="0">
                <a:solidFill>
                  <a:srgbClr val="FF0000"/>
                </a:solidFill>
              </a:rPr>
              <a:t>வேறுபெயர்கள்</a:t>
            </a:r>
            <a:endParaRPr lang="en-GB" sz="6600" dirty="0">
              <a:solidFill>
                <a:srgbClr val="FF0000"/>
              </a:solidFill>
            </a:endParaRPr>
          </a:p>
        </p:txBody>
      </p:sp>
      <p:pic>
        <p:nvPicPr>
          <p:cNvPr id="4" name="Content Placeholder 3"/>
          <p:cNvPicPr>
            <a:picLocks noGrp="1" noChangeAspect="1"/>
          </p:cNvPicPr>
          <p:nvPr>
            <p:ph idx="1"/>
          </p:nvPr>
        </p:nvPicPr>
        <p:blipFill>
          <a:blip r:embed="rId2">
            <a:extLst>
              <a:ext uri="{28A0092B-C50C-407E-A947-70E740481C1C}">
                <a14:useLocalDpi xmlns="" xmlns:a14="http://schemas.microsoft.com/office/drawing/2010/main" val="0"/>
              </a:ext>
            </a:extLst>
          </a:blip>
          <a:stretch>
            <a:fillRect/>
          </a:stretch>
        </p:blipFill>
        <p:spPr>
          <a:xfrm>
            <a:off x="771129" y="2160588"/>
            <a:ext cx="8409780" cy="3881437"/>
          </a:xfrm>
        </p:spPr>
      </p:pic>
    </p:spTree>
    <p:extLst>
      <p:ext uri="{BB962C8B-B14F-4D97-AF65-F5344CB8AC3E}">
        <p14:creationId xmlns="" xmlns:p14="http://schemas.microsoft.com/office/powerpoint/2010/main" val="97225088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07314" y="324787"/>
            <a:ext cx="8596668" cy="1320800"/>
          </a:xfrm>
        </p:spPr>
        <p:txBody>
          <a:bodyPr>
            <a:normAutofit/>
          </a:bodyPr>
          <a:lstStyle/>
          <a:p>
            <a:r>
              <a:rPr lang="ta-IN" sz="7200" dirty="0" smtClean="0"/>
              <a:t>  </a:t>
            </a:r>
            <a:r>
              <a:rPr lang="en-US" sz="7200" dirty="0" smtClean="0"/>
              <a:t>  </a:t>
            </a:r>
            <a:r>
              <a:rPr lang="ta-IN" sz="6000" dirty="0" smtClean="0"/>
              <a:t>காண்டங்கள்</a:t>
            </a:r>
            <a:endParaRPr lang="en-GB" sz="7200" dirty="0"/>
          </a:p>
        </p:txBody>
      </p:sp>
      <p:pic>
        <p:nvPicPr>
          <p:cNvPr id="4" name="Content Placeholder 3"/>
          <p:cNvPicPr>
            <a:picLocks noGrp="1" noChangeAspect="1"/>
          </p:cNvPicPr>
          <p:nvPr>
            <p:ph idx="1"/>
          </p:nvPr>
        </p:nvPicPr>
        <p:blipFill>
          <a:blip r:embed="rId2">
            <a:extLst>
              <a:ext uri="{28A0092B-C50C-407E-A947-70E740481C1C}">
                <a14:useLocalDpi xmlns="" xmlns:a14="http://schemas.microsoft.com/office/drawing/2010/main" val="0"/>
              </a:ext>
            </a:extLst>
          </a:blip>
          <a:stretch>
            <a:fillRect/>
          </a:stretch>
        </p:blipFill>
        <p:spPr>
          <a:xfrm>
            <a:off x="1655549" y="1903750"/>
            <a:ext cx="6853004" cy="3162925"/>
          </a:xfrm>
        </p:spPr>
      </p:pic>
    </p:spTree>
    <p:extLst>
      <p:ext uri="{BB962C8B-B14F-4D97-AF65-F5344CB8AC3E}">
        <p14:creationId xmlns="" xmlns:p14="http://schemas.microsoft.com/office/powerpoint/2010/main" val="34490299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92324" y="0"/>
            <a:ext cx="8596668" cy="1320800"/>
          </a:xfrm>
        </p:spPr>
        <p:txBody>
          <a:bodyPr/>
          <a:lstStyle/>
          <a:p>
            <a:r>
              <a:rPr lang="ta-IN" dirty="0" smtClean="0"/>
              <a:t>               </a:t>
            </a:r>
            <a:endParaRPr lang="en-GB" dirty="0"/>
          </a:p>
        </p:txBody>
      </p:sp>
      <p:pic>
        <p:nvPicPr>
          <p:cNvPr id="4" name="Content Placeholder 3"/>
          <p:cNvPicPr>
            <a:picLocks noGrp="1" noChangeAspect="1"/>
          </p:cNvPicPr>
          <p:nvPr>
            <p:ph idx="1"/>
          </p:nvPr>
        </p:nvPicPr>
        <p:blipFill>
          <a:blip r:embed="rId2">
            <a:extLst>
              <a:ext uri="{28A0092B-C50C-407E-A947-70E740481C1C}">
                <a14:useLocalDpi xmlns="" xmlns:a14="http://schemas.microsoft.com/office/drawing/2010/main" val="0"/>
              </a:ext>
            </a:extLst>
          </a:blip>
          <a:stretch>
            <a:fillRect/>
          </a:stretch>
        </p:blipFill>
        <p:spPr>
          <a:xfrm>
            <a:off x="3312826" y="2769907"/>
            <a:ext cx="6955436" cy="3670035"/>
          </a:xfrm>
        </p:spPr>
      </p:pic>
      <p:pic>
        <p:nvPicPr>
          <p:cNvPr id="5" name="Picture 4"/>
          <p:cNvPicPr>
            <a:picLocks noChangeAspect="1"/>
          </p:cNvPicPr>
          <p:nvPr/>
        </p:nvPicPr>
        <p:blipFill>
          <a:blip r:embed="rId3">
            <a:extLst>
              <a:ext uri="{28A0092B-C50C-407E-A947-70E740481C1C}">
                <a14:useLocalDpi xmlns="" xmlns:a14="http://schemas.microsoft.com/office/drawing/2010/main" val="0"/>
              </a:ext>
            </a:extLst>
          </a:blip>
          <a:stretch>
            <a:fillRect/>
          </a:stretch>
        </p:blipFill>
        <p:spPr>
          <a:xfrm>
            <a:off x="3207895" y="479435"/>
            <a:ext cx="6490741" cy="1784079"/>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7" name="Rectangle 6"/>
          <p:cNvSpPr/>
          <p:nvPr/>
        </p:nvSpPr>
        <p:spPr>
          <a:xfrm>
            <a:off x="4721902" y="2419875"/>
            <a:ext cx="2563317" cy="369332"/>
          </a:xfrm>
          <a:prstGeom prst="rect">
            <a:avLst/>
          </a:prstGeom>
        </p:spPr>
        <p:txBody>
          <a:bodyPr wrap="square">
            <a:spAutoFit/>
          </a:bodyPr>
          <a:lstStyle/>
          <a:p>
            <a:r>
              <a:rPr lang="en-US" dirty="0" smtClean="0"/>
              <a:t>            </a:t>
            </a:r>
            <a:r>
              <a:rPr lang="ta-IN" dirty="0" smtClean="0"/>
              <a:t>மாதவி</a:t>
            </a:r>
            <a:endParaRPr lang="en-IN" dirty="0"/>
          </a:p>
        </p:txBody>
      </p:sp>
    </p:spTree>
    <p:extLst>
      <p:ext uri="{BB962C8B-B14F-4D97-AF65-F5344CB8AC3E}">
        <p14:creationId xmlns="" xmlns:p14="http://schemas.microsoft.com/office/powerpoint/2010/main" val="255197012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r>
              <a:rPr lang="ta-IN" b="1" dirty="0" smtClean="0">
                <a:solidFill>
                  <a:schemeClr val="tx1"/>
                </a:solidFill>
                <a:latin typeface="Latha" pitchFamily="34" charset="0"/>
                <a:ea typeface="Times New Roman" pitchFamily="18" charset="0"/>
                <a:cs typeface="Latha" pitchFamily="34" charset="0"/>
              </a:rPr>
              <a:t>மாதவி</a:t>
            </a:r>
            <a:r>
              <a:rPr lang="ta-IN" b="1" dirty="0" smtClean="0">
                <a:solidFill>
                  <a:schemeClr val="tx1"/>
                </a:solidFill>
                <a:latin typeface="Arial" pitchFamily="34" charset="0"/>
                <a:ea typeface="Times New Roman" pitchFamily="18" charset="0"/>
                <a:cs typeface="Latha" pitchFamily="34" charset="0"/>
              </a:rPr>
              <a:t> </a:t>
            </a:r>
            <a:r>
              <a:rPr lang="ta-IN" b="1" dirty="0" smtClean="0">
                <a:solidFill>
                  <a:schemeClr val="tx1"/>
                </a:solidFill>
                <a:latin typeface="Latha" pitchFamily="34" charset="0"/>
                <a:ea typeface="Times New Roman" pitchFamily="18" charset="0"/>
                <a:cs typeface="Latha" pitchFamily="34" charset="0"/>
              </a:rPr>
              <a:t>நாட்டிய</a:t>
            </a:r>
            <a:r>
              <a:rPr lang="ta-IN" b="1" dirty="0" smtClean="0">
                <a:solidFill>
                  <a:schemeClr val="tx1"/>
                </a:solidFill>
                <a:latin typeface="Arial" pitchFamily="34" charset="0"/>
                <a:ea typeface="Times New Roman" pitchFamily="18" charset="0"/>
                <a:cs typeface="Latha" pitchFamily="34" charset="0"/>
              </a:rPr>
              <a:t> </a:t>
            </a:r>
            <a:r>
              <a:rPr lang="ta-IN" b="1" dirty="0" smtClean="0">
                <a:solidFill>
                  <a:schemeClr val="tx1"/>
                </a:solidFill>
                <a:latin typeface="Latha" pitchFamily="34" charset="0"/>
                <a:ea typeface="Times New Roman" pitchFamily="18" charset="0"/>
                <a:cs typeface="Latha" pitchFamily="34" charset="0"/>
              </a:rPr>
              <a:t>அரங்கில்</a:t>
            </a:r>
            <a:r>
              <a:rPr lang="ta-IN" b="1" dirty="0" smtClean="0">
                <a:solidFill>
                  <a:schemeClr val="tx1"/>
                </a:solidFill>
                <a:latin typeface="Arial" pitchFamily="34" charset="0"/>
                <a:ea typeface="Times New Roman" pitchFamily="18" charset="0"/>
                <a:cs typeface="Latha" pitchFamily="34" charset="0"/>
              </a:rPr>
              <a:t> </a:t>
            </a:r>
            <a:r>
              <a:rPr lang="ta-IN" b="1" dirty="0" smtClean="0">
                <a:solidFill>
                  <a:schemeClr val="tx1"/>
                </a:solidFill>
                <a:latin typeface="Latha" pitchFamily="34" charset="0"/>
                <a:ea typeface="Times New Roman" pitchFamily="18" charset="0"/>
                <a:cs typeface="Latha" pitchFamily="34" charset="0"/>
              </a:rPr>
              <a:t>ஏறல்</a:t>
            </a:r>
            <a:r>
              <a:rPr lang="en-US" dirty="0" smtClean="0">
                <a:solidFill>
                  <a:schemeClr val="tx1"/>
                </a:solidFill>
                <a:latin typeface="Arial" pitchFamily="34" charset="0"/>
                <a:cs typeface="Arial" pitchFamily="34" charset="0"/>
              </a:rPr>
              <a:t/>
            </a:r>
            <a:br>
              <a:rPr lang="en-US" dirty="0" smtClean="0">
                <a:solidFill>
                  <a:schemeClr val="tx1"/>
                </a:solidFill>
                <a:latin typeface="Arial" pitchFamily="34" charset="0"/>
                <a:cs typeface="Arial" pitchFamily="34" charset="0"/>
              </a:rPr>
            </a:br>
            <a:endParaRPr lang="en-GB" dirty="0">
              <a:solidFill>
                <a:srgbClr val="FF0000"/>
              </a:solidFill>
            </a:endParaRPr>
          </a:p>
        </p:txBody>
      </p:sp>
      <p:sp>
        <p:nvSpPr>
          <p:cNvPr id="2049" name="Rectangle 1"/>
          <p:cNvSpPr>
            <a:spLocks noGrp="1" noChangeArrowheads="1"/>
          </p:cNvSpPr>
          <p:nvPr>
            <p:ph idx="1"/>
          </p:nvPr>
        </p:nvSpPr>
        <p:spPr bwMode="auto">
          <a:xfrm>
            <a:off x="2135629" y="1963712"/>
            <a:ext cx="6333814" cy="329705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0" fontAlgn="base" latinLnBrk="0" hangingPunct="0">
              <a:lnSpc>
                <a:spcPct val="150000"/>
              </a:lnSpc>
              <a:spcBef>
                <a:spcPct val="0"/>
              </a:spcBef>
              <a:spcAft>
                <a:spcPct val="0"/>
              </a:spcAft>
              <a:buClrTx/>
              <a:buSzTx/>
              <a:buFontTx/>
              <a:buNone/>
              <a:tabLst/>
            </a:pPr>
            <a:r>
              <a:rPr kumimoji="0" lang="ta-IN" sz="1400" b="0" i="0" u="none" strike="noStrike" cap="none" normalizeH="0" baseline="0" dirty="0" smtClean="0">
                <a:ln>
                  <a:noFill/>
                </a:ln>
                <a:solidFill>
                  <a:schemeClr val="tx1"/>
                </a:solidFill>
                <a:effectLst/>
                <a:latin typeface="Latha" pitchFamily="34" charset="0"/>
                <a:ea typeface="Times New Roman" pitchFamily="18" charset="0"/>
                <a:cs typeface="Latha" pitchFamily="34" charset="0"/>
              </a:rPr>
              <a:t>இயல்பினின்</a:t>
            </a:r>
            <a:r>
              <a:rPr kumimoji="0" lang="ta-IN" sz="1400" b="0" i="0" u="none" strike="noStrike" cap="none" normalizeH="0" baseline="0" dirty="0" smtClean="0">
                <a:ln>
                  <a:noFill/>
                </a:ln>
                <a:solidFill>
                  <a:schemeClr val="tx1"/>
                </a:solidFill>
                <a:effectLst/>
                <a:latin typeface="Arial" pitchFamily="34" charset="0"/>
                <a:ea typeface="Times New Roman" pitchFamily="18" charset="0"/>
                <a:cs typeface="Latha" pitchFamily="34" charset="0"/>
              </a:rPr>
              <a:t> </a:t>
            </a:r>
            <a:r>
              <a:rPr kumimoji="0" lang="ta-IN" sz="1400" b="0" i="0" u="none" strike="noStrike" cap="none" normalizeH="0" baseline="0" dirty="0" smtClean="0">
                <a:ln>
                  <a:noFill/>
                </a:ln>
                <a:solidFill>
                  <a:schemeClr val="tx1"/>
                </a:solidFill>
                <a:effectLst/>
                <a:latin typeface="Latha" pitchFamily="34" charset="0"/>
                <a:ea typeface="Times New Roman" pitchFamily="18" charset="0"/>
                <a:cs typeface="Latha" pitchFamily="34" charset="0"/>
              </a:rPr>
              <a:t>வழாஅ</a:t>
            </a:r>
            <a:r>
              <a:rPr kumimoji="0" lang="ta-IN" sz="1400" b="0" i="0" u="none" strike="noStrike" cap="none" normalizeH="0" baseline="0" dirty="0" smtClean="0">
                <a:ln>
                  <a:noFill/>
                </a:ln>
                <a:solidFill>
                  <a:schemeClr val="tx1"/>
                </a:solidFill>
                <a:effectLst/>
                <a:latin typeface="Arial" pitchFamily="34" charset="0"/>
                <a:ea typeface="Times New Roman" pitchFamily="18" charset="0"/>
                <a:cs typeface="Latha" pitchFamily="34" charset="0"/>
              </a:rPr>
              <a:t> </a:t>
            </a:r>
            <a:r>
              <a:rPr kumimoji="0" lang="ta-IN" sz="1400" b="0" i="0" u="none" strike="noStrike" cap="none" normalizeH="0" baseline="0" dirty="0" smtClean="0">
                <a:ln>
                  <a:noFill/>
                </a:ln>
                <a:solidFill>
                  <a:schemeClr val="tx1"/>
                </a:solidFill>
                <a:effectLst/>
                <a:latin typeface="Latha" pitchFamily="34" charset="0"/>
                <a:ea typeface="Times New Roman" pitchFamily="18" charset="0"/>
                <a:cs typeface="Latha" pitchFamily="34" charset="0"/>
              </a:rPr>
              <a:t>இருக்கை</a:t>
            </a:r>
            <a:r>
              <a:rPr kumimoji="0" lang="ta-IN" sz="1400" b="0" i="0" u="none" strike="noStrike" cap="none" normalizeH="0" baseline="0" dirty="0" smtClean="0">
                <a:ln>
                  <a:noFill/>
                </a:ln>
                <a:solidFill>
                  <a:schemeClr val="tx1"/>
                </a:solidFill>
                <a:effectLst/>
                <a:latin typeface="Arial" pitchFamily="34" charset="0"/>
                <a:ea typeface="Times New Roman" pitchFamily="18" charset="0"/>
                <a:cs typeface="Latha" pitchFamily="34" charset="0"/>
              </a:rPr>
              <a:t> </a:t>
            </a:r>
            <a:r>
              <a:rPr kumimoji="0" lang="ta-IN" sz="1400" b="0" i="0" u="none" strike="noStrike" cap="none" normalizeH="0" baseline="0" dirty="0" smtClean="0">
                <a:ln>
                  <a:noFill/>
                </a:ln>
                <a:solidFill>
                  <a:schemeClr val="tx1"/>
                </a:solidFill>
                <a:effectLst/>
                <a:latin typeface="Latha" pitchFamily="34" charset="0"/>
                <a:ea typeface="Times New Roman" pitchFamily="18" charset="0"/>
                <a:cs typeface="Latha" pitchFamily="34" charset="0"/>
              </a:rPr>
              <a:t>முறைமையின்</a:t>
            </a:r>
            <a:r>
              <a:rPr kumimoji="0" lang="ta-IN" sz="1400" b="0" i="0" u="none" strike="noStrike" cap="none" normalizeH="0" baseline="0" dirty="0" smtClean="0">
                <a:ln>
                  <a:noFill/>
                </a:ln>
                <a:solidFill>
                  <a:schemeClr val="tx1"/>
                </a:solidFill>
                <a:effectLst/>
                <a:latin typeface="Arial" pitchFamily="34" charset="0"/>
                <a:ea typeface="Times New Roman" pitchFamily="18" charset="0"/>
                <a:cs typeface="Latha" pitchFamily="34" charset="0"/>
              </a:rPr>
              <a:t>,</a:t>
            </a:r>
            <a:endParaRPr kumimoji="0" lang="en-US" sz="1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ctr" defTabSz="914400" rtl="0" eaLnBrk="0" fontAlgn="base" latinLnBrk="0" hangingPunct="0">
              <a:lnSpc>
                <a:spcPct val="150000"/>
              </a:lnSpc>
              <a:spcBef>
                <a:spcPct val="0"/>
              </a:spcBef>
              <a:spcAft>
                <a:spcPct val="0"/>
              </a:spcAft>
              <a:buClrTx/>
              <a:buSzTx/>
              <a:buFontTx/>
              <a:buNone/>
              <a:tabLst/>
            </a:pPr>
            <a:r>
              <a:rPr kumimoji="0" lang="ta-IN" sz="1400" b="0" i="0" u="none" strike="noStrike" cap="none" normalizeH="0" baseline="0" dirty="0" smtClean="0">
                <a:ln>
                  <a:noFill/>
                </a:ln>
                <a:solidFill>
                  <a:schemeClr val="tx1"/>
                </a:solidFill>
                <a:effectLst/>
                <a:latin typeface="Latha" pitchFamily="34" charset="0"/>
                <a:ea typeface="Times New Roman" pitchFamily="18" charset="0"/>
                <a:cs typeface="Latha" pitchFamily="34" charset="0"/>
              </a:rPr>
              <a:t>குயிலுவ</a:t>
            </a:r>
            <a:r>
              <a:rPr kumimoji="0" lang="ta-IN" sz="1400" b="0" i="0" u="none" strike="noStrike" cap="none" normalizeH="0" baseline="0" dirty="0" smtClean="0">
                <a:ln>
                  <a:noFill/>
                </a:ln>
                <a:solidFill>
                  <a:schemeClr val="tx1"/>
                </a:solidFill>
                <a:effectLst/>
                <a:latin typeface="Arial" pitchFamily="34" charset="0"/>
                <a:ea typeface="Times New Roman" pitchFamily="18" charset="0"/>
                <a:cs typeface="Latha" pitchFamily="34" charset="0"/>
              </a:rPr>
              <a:t> </a:t>
            </a:r>
            <a:r>
              <a:rPr kumimoji="0" lang="ta-IN" sz="1400" b="0" i="0" u="none" strike="noStrike" cap="none" normalizeH="0" baseline="0" dirty="0" smtClean="0">
                <a:ln>
                  <a:noFill/>
                </a:ln>
                <a:solidFill>
                  <a:schemeClr val="tx1"/>
                </a:solidFill>
                <a:effectLst/>
                <a:latin typeface="Latha" pitchFamily="34" charset="0"/>
                <a:ea typeface="Times New Roman" pitchFamily="18" charset="0"/>
                <a:cs typeface="Latha" pitchFamily="34" charset="0"/>
              </a:rPr>
              <a:t>மாக்கள்</a:t>
            </a:r>
            <a:r>
              <a:rPr kumimoji="0" lang="ta-IN" sz="1400" b="0" i="0" u="none" strike="noStrike" cap="none" normalizeH="0" baseline="0" dirty="0" smtClean="0">
                <a:ln>
                  <a:noFill/>
                </a:ln>
                <a:solidFill>
                  <a:schemeClr val="tx1"/>
                </a:solidFill>
                <a:effectLst/>
                <a:latin typeface="Arial" pitchFamily="34" charset="0"/>
                <a:ea typeface="Times New Roman" pitchFamily="18" charset="0"/>
                <a:cs typeface="Latha" pitchFamily="34" charset="0"/>
              </a:rPr>
              <a:t> </a:t>
            </a:r>
            <a:r>
              <a:rPr kumimoji="0" lang="ta-IN" sz="1400" b="0" i="0" u="none" strike="noStrike" cap="none" normalizeH="0" baseline="0" dirty="0" smtClean="0">
                <a:ln>
                  <a:noFill/>
                </a:ln>
                <a:solidFill>
                  <a:schemeClr val="tx1"/>
                </a:solidFill>
                <a:effectLst/>
                <a:latin typeface="Latha" pitchFamily="34" charset="0"/>
                <a:ea typeface="Times New Roman" pitchFamily="18" charset="0"/>
                <a:cs typeface="Latha" pitchFamily="34" charset="0"/>
              </a:rPr>
              <a:t>நெறிப்பட</a:t>
            </a:r>
            <a:r>
              <a:rPr kumimoji="0" lang="ta-IN" sz="1400" b="0" i="0" u="none" strike="noStrike" cap="none" normalizeH="0" baseline="0" dirty="0" smtClean="0">
                <a:ln>
                  <a:noFill/>
                </a:ln>
                <a:solidFill>
                  <a:schemeClr val="tx1"/>
                </a:solidFill>
                <a:effectLst/>
                <a:latin typeface="Arial" pitchFamily="34" charset="0"/>
                <a:ea typeface="Times New Roman" pitchFamily="18" charset="0"/>
                <a:cs typeface="Latha" pitchFamily="34" charset="0"/>
              </a:rPr>
              <a:t> </a:t>
            </a:r>
            <a:r>
              <a:rPr kumimoji="0" lang="ta-IN" sz="1400" b="0" i="0" u="none" strike="noStrike" cap="none" normalizeH="0" baseline="0" dirty="0" smtClean="0">
                <a:ln>
                  <a:noFill/>
                </a:ln>
                <a:solidFill>
                  <a:schemeClr val="tx1"/>
                </a:solidFill>
                <a:effectLst/>
                <a:latin typeface="Latha" pitchFamily="34" charset="0"/>
                <a:ea typeface="Times New Roman" pitchFamily="18" charset="0"/>
                <a:cs typeface="Latha" pitchFamily="34" charset="0"/>
              </a:rPr>
              <a:t>நிற்ப</a:t>
            </a:r>
            <a:r>
              <a:rPr kumimoji="0" lang="ta-IN" sz="1400" b="0" i="0" u="none" strike="noStrike" cap="none" normalizeH="0" baseline="0" dirty="0" smtClean="0">
                <a:ln>
                  <a:noFill/>
                </a:ln>
                <a:solidFill>
                  <a:schemeClr val="tx1"/>
                </a:solidFill>
                <a:effectLst/>
                <a:latin typeface="Arial" pitchFamily="34" charset="0"/>
                <a:ea typeface="Times New Roman" pitchFamily="18" charset="0"/>
                <a:cs typeface="Latha" pitchFamily="34" charset="0"/>
              </a:rPr>
              <a:t>,</a:t>
            </a:r>
            <a:endParaRPr kumimoji="0" lang="en-US" sz="1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ctr" defTabSz="914400" rtl="0" eaLnBrk="0" fontAlgn="base" latinLnBrk="0" hangingPunct="0">
              <a:lnSpc>
                <a:spcPct val="150000"/>
              </a:lnSpc>
              <a:spcBef>
                <a:spcPct val="0"/>
              </a:spcBef>
              <a:spcAft>
                <a:spcPct val="0"/>
              </a:spcAft>
              <a:buClrTx/>
              <a:buSzTx/>
              <a:buFontTx/>
              <a:buNone/>
              <a:tabLst/>
            </a:pPr>
            <a:r>
              <a:rPr kumimoji="0" lang="ta-IN" sz="1400" b="0" i="0" u="none" strike="noStrike" cap="none" normalizeH="0" baseline="0" dirty="0" smtClean="0">
                <a:ln>
                  <a:noFill/>
                </a:ln>
                <a:solidFill>
                  <a:schemeClr val="tx1"/>
                </a:solidFill>
                <a:effectLst/>
                <a:latin typeface="Latha" pitchFamily="34" charset="0"/>
                <a:ea typeface="Times New Roman" pitchFamily="18" charset="0"/>
                <a:cs typeface="Latha" pitchFamily="34" charset="0"/>
              </a:rPr>
              <a:t>வலக்</a:t>
            </a:r>
            <a:r>
              <a:rPr kumimoji="0" lang="ta-IN" sz="1400" b="0" i="0" u="none" strike="noStrike" cap="none" normalizeH="0" baseline="0" dirty="0" smtClean="0">
                <a:ln>
                  <a:noFill/>
                </a:ln>
                <a:solidFill>
                  <a:schemeClr val="tx1"/>
                </a:solidFill>
                <a:effectLst/>
                <a:latin typeface="Arial" pitchFamily="34" charset="0"/>
                <a:ea typeface="Times New Roman" pitchFamily="18" charset="0"/>
                <a:cs typeface="Latha" pitchFamily="34" charset="0"/>
              </a:rPr>
              <a:t> </a:t>
            </a:r>
            <a:r>
              <a:rPr kumimoji="0" lang="ta-IN" sz="1400" b="0" i="0" u="none" strike="noStrike" cap="none" normalizeH="0" baseline="0" dirty="0" smtClean="0">
                <a:ln>
                  <a:noFill/>
                </a:ln>
                <a:solidFill>
                  <a:schemeClr val="tx1"/>
                </a:solidFill>
                <a:effectLst/>
                <a:latin typeface="Latha" pitchFamily="34" charset="0"/>
                <a:ea typeface="Times New Roman" pitchFamily="18" charset="0"/>
                <a:cs typeface="Latha" pitchFamily="34" charset="0"/>
              </a:rPr>
              <a:t>கால்</a:t>
            </a:r>
            <a:r>
              <a:rPr kumimoji="0" lang="ta-IN" sz="1400" b="0" i="0" u="none" strike="noStrike" cap="none" normalizeH="0" baseline="0" dirty="0" smtClean="0">
                <a:ln>
                  <a:noFill/>
                </a:ln>
                <a:solidFill>
                  <a:schemeClr val="tx1"/>
                </a:solidFill>
                <a:effectLst/>
                <a:latin typeface="Arial" pitchFamily="34" charset="0"/>
                <a:ea typeface="Times New Roman" pitchFamily="18" charset="0"/>
                <a:cs typeface="Latha" pitchFamily="34" charset="0"/>
              </a:rPr>
              <a:t> </a:t>
            </a:r>
            <a:r>
              <a:rPr kumimoji="0" lang="ta-IN" sz="1400" b="0" i="0" u="none" strike="noStrike" cap="none" normalizeH="0" baseline="0" dirty="0" smtClean="0">
                <a:ln>
                  <a:noFill/>
                </a:ln>
                <a:solidFill>
                  <a:schemeClr val="tx1"/>
                </a:solidFill>
                <a:effectLst/>
                <a:latin typeface="Latha" pitchFamily="34" charset="0"/>
                <a:ea typeface="Times New Roman" pitchFamily="18" charset="0"/>
                <a:cs typeface="Latha" pitchFamily="34" charset="0"/>
              </a:rPr>
              <a:t>முன்</a:t>
            </a:r>
            <a:r>
              <a:rPr kumimoji="0" lang="ta-IN" sz="1400" b="0" i="0" u="none" strike="noStrike" cap="none" normalizeH="0" baseline="0" dirty="0" smtClean="0">
                <a:ln>
                  <a:noFill/>
                </a:ln>
                <a:solidFill>
                  <a:schemeClr val="tx1"/>
                </a:solidFill>
                <a:effectLst/>
                <a:latin typeface="Arial" pitchFamily="34" charset="0"/>
                <a:ea typeface="Times New Roman" pitchFamily="18" charset="0"/>
                <a:cs typeface="Latha" pitchFamily="34" charset="0"/>
              </a:rPr>
              <a:t> </a:t>
            </a:r>
            <a:r>
              <a:rPr kumimoji="0" lang="ta-IN" sz="1400" b="0" i="0" u="none" strike="noStrike" cap="none" normalizeH="0" baseline="0" dirty="0" smtClean="0">
                <a:ln>
                  <a:noFill/>
                </a:ln>
                <a:solidFill>
                  <a:schemeClr val="tx1"/>
                </a:solidFill>
                <a:effectLst/>
                <a:latin typeface="Latha" pitchFamily="34" charset="0"/>
                <a:ea typeface="Times New Roman" pitchFamily="18" charset="0"/>
                <a:cs typeface="Latha" pitchFamily="34" charset="0"/>
              </a:rPr>
              <a:t>மிதித்து</a:t>
            </a:r>
            <a:r>
              <a:rPr kumimoji="0" lang="ta-IN" sz="1400" b="0" i="0" u="none" strike="noStrike" cap="none" normalizeH="0" baseline="0" dirty="0" smtClean="0">
                <a:ln>
                  <a:noFill/>
                </a:ln>
                <a:solidFill>
                  <a:schemeClr val="tx1"/>
                </a:solidFill>
                <a:effectLst/>
                <a:latin typeface="Arial" pitchFamily="34" charset="0"/>
                <a:ea typeface="Times New Roman" pitchFamily="18" charset="0"/>
                <a:cs typeface="Latha" pitchFamily="34" charset="0"/>
              </a:rPr>
              <a:t> </a:t>
            </a:r>
            <a:r>
              <a:rPr kumimoji="0" lang="ta-IN" sz="1400" b="0" i="0" u="none" strike="noStrike" cap="none" normalizeH="0" baseline="0" dirty="0" smtClean="0">
                <a:ln>
                  <a:noFill/>
                </a:ln>
                <a:solidFill>
                  <a:schemeClr val="tx1"/>
                </a:solidFill>
                <a:effectLst/>
                <a:latin typeface="Latha" pitchFamily="34" charset="0"/>
                <a:ea typeface="Times New Roman" pitchFamily="18" charset="0"/>
                <a:cs typeface="Latha" pitchFamily="34" charset="0"/>
              </a:rPr>
              <a:t>ஏறி</a:t>
            </a:r>
            <a:r>
              <a:rPr kumimoji="0" lang="ta-IN" sz="1400" b="0" i="0" u="none" strike="noStrike" cap="none" normalizeH="0" baseline="0" dirty="0" smtClean="0">
                <a:ln>
                  <a:noFill/>
                </a:ln>
                <a:solidFill>
                  <a:schemeClr val="tx1"/>
                </a:solidFill>
                <a:effectLst/>
                <a:latin typeface="Arial" pitchFamily="34" charset="0"/>
                <a:ea typeface="Times New Roman" pitchFamily="18" charset="0"/>
                <a:cs typeface="Latha" pitchFamily="34" charset="0"/>
              </a:rPr>
              <a:t>,</a:t>
            </a:r>
            <a:r>
              <a:rPr kumimoji="0" lang="ta-IN" sz="1400" b="0" i="0" u="none" strike="noStrike" cap="none" normalizeH="0" baseline="0" dirty="0" smtClean="0">
                <a:ln>
                  <a:noFill/>
                </a:ln>
                <a:solidFill>
                  <a:schemeClr val="tx1"/>
                </a:solidFill>
                <a:effectLst/>
                <a:latin typeface="Calibri"/>
                <a:ea typeface="Times New Roman" pitchFamily="18" charset="0"/>
                <a:cs typeface="Latha" pitchFamily="34" charset="0"/>
              </a:rPr>
              <a:t> </a:t>
            </a:r>
            <a:r>
              <a:rPr kumimoji="0" lang="ta-IN" sz="1400" b="0" i="0" u="none" strike="noStrike" cap="none" normalizeH="0" baseline="0" dirty="0" smtClean="0">
                <a:ln>
                  <a:noFill/>
                </a:ln>
                <a:solidFill>
                  <a:schemeClr val="tx1"/>
                </a:solidFill>
                <a:effectLst/>
                <a:latin typeface="Latha" pitchFamily="34" charset="0"/>
                <a:ea typeface="Times New Roman" pitchFamily="18" charset="0"/>
                <a:cs typeface="Latha" pitchFamily="34" charset="0"/>
              </a:rPr>
              <a:t>அரங்கத்து</a:t>
            </a:r>
            <a:r>
              <a:rPr kumimoji="0" lang="ta-IN" sz="1400" b="0" i="0" u="none" strike="noStrike" cap="none" normalizeH="0" baseline="0" dirty="0" smtClean="0">
                <a:ln>
                  <a:noFill/>
                </a:ln>
                <a:solidFill>
                  <a:schemeClr val="tx1"/>
                </a:solidFill>
                <a:effectLst/>
                <a:latin typeface="Arial" pitchFamily="34" charset="0"/>
                <a:ea typeface="Times New Roman" pitchFamily="18" charset="0"/>
                <a:cs typeface="Latha" pitchFamily="34" charset="0"/>
              </a:rPr>
              <a:t>,</a:t>
            </a:r>
            <a:endParaRPr kumimoji="0" lang="en-US" sz="1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ctr" defTabSz="914400" rtl="0" eaLnBrk="0" fontAlgn="base" latinLnBrk="0" hangingPunct="0">
              <a:lnSpc>
                <a:spcPct val="150000"/>
              </a:lnSpc>
              <a:spcBef>
                <a:spcPct val="0"/>
              </a:spcBef>
              <a:spcAft>
                <a:spcPct val="0"/>
              </a:spcAft>
              <a:buClrTx/>
              <a:buSzTx/>
              <a:buFontTx/>
              <a:buNone/>
              <a:tabLst/>
            </a:pPr>
            <a:r>
              <a:rPr kumimoji="0" lang="ta-IN" sz="1400" b="0" i="0" u="none" strike="noStrike" cap="none" normalizeH="0" baseline="0" dirty="0" smtClean="0">
                <a:ln>
                  <a:noFill/>
                </a:ln>
                <a:solidFill>
                  <a:schemeClr val="tx1"/>
                </a:solidFill>
                <a:effectLst/>
                <a:latin typeface="Latha" pitchFamily="34" charset="0"/>
                <a:ea typeface="Times New Roman" pitchFamily="18" charset="0"/>
                <a:cs typeface="Latha" pitchFamily="34" charset="0"/>
              </a:rPr>
              <a:t>வலத்</a:t>
            </a:r>
            <a:r>
              <a:rPr kumimoji="0" lang="ta-IN" sz="1400" b="0" i="0" u="none" strike="noStrike" cap="none" normalizeH="0" baseline="0" dirty="0" smtClean="0">
                <a:ln>
                  <a:noFill/>
                </a:ln>
                <a:solidFill>
                  <a:schemeClr val="tx1"/>
                </a:solidFill>
                <a:effectLst/>
                <a:latin typeface="Arial" pitchFamily="34" charset="0"/>
                <a:ea typeface="Times New Roman" pitchFamily="18" charset="0"/>
                <a:cs typeface="Latha" pitchFamily="34" charset="0"/>
              </a:rPr>
              <a:t> </a:t>
            </a:r>
            <a:r>
              <a:rPr kumimoji="0" lang="ta-IN" sz="1400" b="0" i="0" u="none" strike="noStrike" cap="none" normalizeH="0" baseline="0" dirty="0" smtClean="0">
                <a:ln>
                  <a:noFill/>
                </a:ln>
                <a:solidFill>
                  <a:schemeClr val="tx1"/>
                </a:solidFill>
                <a:effectLst/>
                <a:latin typeface="Latha" pitchFamily="34" charset="0"/>
                <a:ea typeface="Times New Roman" pitchFamily="18" charset="0"/>
                <a:cs typeface="Latha" pitchFamily="34" charset="0"/>
              </a:rPr>
              <a:t>தூண்</a:t>
            </a:r>
            <a:r>
              <a:rPr kumimoji="0" lang="ta-IN" sz="1400" b="0" i="0" u="none" strike="noStrike" cap="none" normalizeH="0" baseline="0" dirty="0" smtClean="0">
                <a:ln>
                  <a:noFill/>
                </a:ln>
                <a:solidFill>
                  <a:schemeClr val="tx1"/>
                </a:solidFill>
                <a:effectLst/>
                <a:latin typeface="Arial" pitchFamily="34" charset="0"/>
                <a:ea typeface="Times New Roman" pitchFamily="18" charset="0"/>
                <a:cs typeface="Latha" pitchFamily="34" charset="0"/>
              </a:rPr>
              <a:t> </a:t>
            </a:r>
            <a:r>
              <a:rPr kumimoji="0" lang="ta-IN" sz="1400" b="0" i="0" u="none" strike="noStrike" cap="none" normalizeH="0" baseline="0" dirty="0" smtClean="0">
                <a:ln>
                  <a:noFill/>
                </a:ln>
                <a:solidFill>
                  <a:schemeClr val="tx1"/>
                </a:solidFill>
                <a:effectLst/>
                <a:latin typeface="Latha" pitchFamily="34" charset="0"/>
                <a:ea typeface="Times New Roman" pitchFamily="18" charset="0"/>
                <a:cs typeface="Latha" pitchFamily="34" charset="0"/>
              </a:rPr>
              <a:t>சேர்தல்</a:t>
            </a:r>
            <a:r>
              <a:rPr kumimoji="0" lang="ta-IN" sz="1400" b="0" i="0" u="none" strike="noStrike" cap="none" normalizeH="0" baseline="0" dirty="0" smtClean="0">
                <a:ln>
                  <a:noFill/>
                </a:ln>
                <a:solidFill>
                  <a:schemeClr val="tx1"/>
                </a:solidFill>
                <a:effectLst/>
                <a:latin typeface="Arial" pitchFamily="34" charset="0"/>
                <a:ea typeface="Times New Roman" pitchFamily="18" charset="0"/>
                <a:cs typeface="Latha" pitchFamily="34" charset="0"/>
              </a:rPr>
              <a:t> </a:t>
            </a:r>
            <a:r>
              <a:rPr kumimoji="0" lang="ta-IN" sz="1400" b="0" i="0" u="none" strike="noStrike" cap="none" normalizeH="0" baseline="0" dirty="0" smtClean="0">
                <a:ln>
                  <a:noFill/>
                </a:ln>
                <a:solidFill>
                  <a:schemeClr val="tx1"/>
                </a:solidFill>
                <a:effectLst/>
                <a:latin typeface="Latha" pitchFamily="34" charset="0"/>
                <a:ea typeface="Times New Roman" pitchFamily="18" charset="0"/>
                <a:cs typeface="Latha" pitchFamily="34" charset="0"/>
              </a:rPr>
              <a:t>வழக்கு</a:t>
            </a:r>
            <a:r>
              <a:rPr kumimoji="0" lang="ta-IN" sz="1400" b="0" i="0" u="none" strike="noStrike" cap="none" normalizeH="0" baseline="0" dirty="0" smtClean="0">
                <a:ln>
                  <a:noFill/>
                </a:ln>
                <a:solidFill>
                  <a:schemeClr val="tx1"/>
                </a:solidFill>
                <a:effectLst/>
                <a:latin typeface="Arial" pitchFamily="34" charset="0"/>
                <a:ea typeface="Times New Roman" pitchFamily="18" charset="0"/>
                <a:cs typeface="Latha" pitchFamily="34" charset="0"/>
              </a:rPr>
              <a:t> </a:t>
            </a:r>
            <a:r>
              <a:rPr kumimoji="0" lang="ta-IN" sz="1400" b="0" i="0" u="none" strike="noStrike" cap="none" normalizeH="0" baseline="0" dirty="0" smtClean="0">
                <a:ln>
                  <a:noFill/>
                </a:ln>
                <a:solidFill>
                  <a:schemeClr val="tx1"/>
                </a:solidFill>
                <a:effectLst/>
                <a:latin typeface="Latha" pitchFamily="34" charset="0"/>
                <a:ea typeface="Times New Roman" pitchFamily="18" charset="0"/>
                <a:cs typeface="Latha" pitchFamily="34" charset="0"/>
              </a:rPr>
              <a:t>எனப்</a:t>
            </a:r>
            <a:r>
              <a:rPr kumimoji="0" lang="ta-IN" sz="1400" b="0" i="0" u="none" strike="noStrike" cap="none" normalizeH="0" baseline="0" dirty="0" smtClean="0">
                <a:ln>
                  <a:noFill/>
                </a:ln>
                <a:solidFill>
                  <a:schemeClr val="tx1"/>
                </a:solidFill>
                <a:effectLst/>
                <a:latin typeface="Arial" pitchFamily="34" charset="0"/>
                <a:ea typeface="Times New Roman" pitchFamily="18" charset="0"/>
                <a:cs typeface="Latha" pitchFamily="34" charset="0"/>
              </a:rPr>
              <a:t> </a:t>
            </a:r>
            <a:r>
              <a:rPr kumimoji="0" lang="ta-IN" sz="1400" b="0" i="0" u="none" strike="noStrike" cap="none" normalizeH="0" baseline="0" dirty="0" smtClean="0">
                <a:ln>
                  <a:noFill/>
                </a:ln>
                <a:solidFill>
                  <a:schemeClr val="tx1"/>
                </a:solidFill>
                <a:effectLst/>
                <a:latin typeface="Latha" pitchFamily="34" charset="0"/>
                <a:ea typeface="Times New Roman" pitchFamily="18" charset="0"/>
                <a:cs typeface="Latha" pitchFamily="34" charset="0"/>
              </a:rPr>
              <a:t>பொருந்தி</a:t>
            </a:r>
            <a:r>
              <a:rPr kumimoji="0" lang="ta-IN" sz="1400" b="0" i="0" u="none" strike="noStrike" cap="none" normalizeH="0" baseline="0" dirty="0" smtClean="0">
                <a:ln>
                  <a:noFill/>
                </a:ln>
                <a:solidFill>
                  <a:schemeClr val="tx1"/>
                </a:solidFill>
                <a:effectLst/>
                <a:latin typeface="Arial" pitchFamily="34" charset="0"/>
                <a:ea typeface="Times New Roman" pitchFamily="18" charset="0"/>
                <a:cs typeface="Latha" pitchFamily="34" charset="0"/>
              </a:rPr>
              <a:t>,</a:t>
            </a:r>
            <a:endParaRPr kumimoji="0" lang="en-US" sz="1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ctr" defTabSz="914400" rtl="0" eaLnBrk="0" fontAlgn="base" latinLnBrk="0" hangingPunct="0">
              <a:lnSpc>
                <a:spcPct val="150000"/>
              </a:lnSpc>
              <a:spcBef>
                <a:spcPct val="0"/>
              </a:spcBef>
              <a:spcAft>
                <a:spcPct val="0"/>
              </a:spcAft>
              <a:buClrTx/>
              <a:buSzTx/>
              <a:buFontTx/>
              <a:buNone/>
              <a:tabLst/>
            </a:pPr>
            <a:r>
              <a:rPr kumimoji="0" lang="ta-IN" sz="1400" b="0" i="0" u="none" strike="noStrike" cap="none" normalizeH="0" baseline="0" dirty="0" smtClean="0">
                <a:ln>
                  <a:noFill/>
                </a:ln>
                <a:solidFill>
                  <a:schemeClr val="tx1"/>
                </a:solidFill>
                <a:effectLst/>
                <a:latin typeface="Latha" pitchFamily="34" charset="0"/>
                <a:ea typeface="Times New Roman" pitchFamily="18" charset="0"/>
                <a:cs typeface="Latha" pitchFamily="34" charset="0"/>
              </a:rPr>
              <a:t>இந்</a:t>
            </a:r>
            <a:r>
              <a:rPr kumimoji="0" lang="ta-IN" sz="1400" b="0" i="0" u="none" strike="noStrike" cap="none" normalizeH="0" baseline="0" dirty="0" smtClean="0">
                <a:ln>
                  <a:noFill/>
                </a:ln>
                <a:solidFill>
                  <a:schemeClr val="tx1"/>
                </a:solidFill>
                <a:effectLst/>
                <a:latin typeface="Arial" pitchFamily="34" charset="0"/>
                <a:ea typeface="Times New Roman" pitchFamily="18" charset="0"/>
                <a:cs typeface="Latha" pitchFamily="34" charset="0"/>
              </a:rPr>
              <a:t> </a:t>
            </a:r>
            <a:r>
              <a:rPr kumimoji="0" lang="ta-IN" sz="1400" b="0" i="0" u="none" strike="noStrike" cap="none" normalizeH="0" baseline="0" dirty="0" smtClean="0">
                <a:ln>
                  <a:noFill/>
                </a:ln>
                <a:solidFill>
                  <a:schemeClr val="tx1"/>
                </a:solidFill>
                <a:effectLst/>
                <a:latin typeface="Latha" pitchFamily="34" charset="0"/>
                <a:ea typeface="Times New Roman" pitchFamily="18" charset="0"/>
                <a:cs typeface="Latha" pitchFamily="34" charset="0"/>
              </a:rPr>
              <a:t>நெறி</a:t>
            </a:r>
            <a:r>
              <a:rPr kumimoji="0" lang="ta-IN" sz="1400" b="0" i="0" u="none" strike="noStrike" cap="none" normalizeH="0" baseline="0" dirty="0" smtClean="0">
                <a:ln>
                  <a:noFill/>
                </a:ln>
                <a:solidFill>
                  <a:schemeClr val="tx1"/>
                </a:solidFill>
                <a:effectLst/>
                <a:latin typeface="Arial" pitchFamily="34" charset="0"/>
                <a:ea typeface="Times New Roman" pitchFamily="18" charset="0"/>
                <a:cs typeface="Latha" pitchFamily="34" charset="0"/>
              </a:rPr>
              <a:t> </a:t>
            </a:r>
            <a:r>
              <a:rPr kumimoji="0" lang="ta-IN" sz="1400" b="0" i="0" u="none" strike="noStrike" cap="none" normalizeH="0" baseline="0" dirty="0" smtClean="0">
                <a:ln>
                  <a:noFill/>
                </a:ln>
                <a:solidFill>
                  <a:schemeClr val="tx1"/>
                </a:solidFill>
                <a:effectLst/>
                <a:latin typeface="Latha" pitchFamily="34" charset="0"/>
                <a:ea typeface="Times New Roman" pitchFamily="18" charset="0"/>
                <a:cs typeface="Latha" pitchFamily="34" charset="0"/>
              </a:rPr>
              <a:t>வகையால்</a:t>
            </a:r>
            <a:r>
              <a:rPr kumimoji="0" lang="ta-IN" sz="1400" b="0" i="0" u="none" strike="noStrike" cap="none" normalizeH="0" baseline="0" dirty="0" smtClean="0">
                <a:ln>
                  <a:noFill/>
                </a:ln>
                <a:solidFill>
                  <a:schemeClr val="tx1"/>
                </a:solidFill>
                <a:effectLst/>
                <a:latin typeface="Arial" pitchFamily="34" charset="0"/>
                <a:ea typeface="Times New Roman" pitchFamily="18" charset="0"/>
                <a:cs typeface="Latha" pitchFamily="34" charset="0"/>
              </a:rPr>
              <a:t> </a:t>
            </a:r>
            <a:r>
              <a:rPr kumimoji="0" lang="ta-IN" sz="1400" b="0" i="0" u="none" strike="noStrike" cap="none" normalizeH="0" baseline="0" dirty="0" smtClean="0">
                <a:ln>
                  <a:noFill/>
                </a:ln>
                <a:solidFill>
                  <a:schemeClr val="tx1"/>
                </a:solidFill>
                <a:effectLst/>
                <a:latin typeface="Latha" pitchFamily="34" charset="0"/>
                <a:ea typeface="Times New Roman" pitchFamily="18" charset="0"/>
                <a:cs typeface="Latha" pitchFamily="34" charset="0"/>
              </a:rPr>
              <a:t>இடத்</a:t>
            </a:r>
            <a:r>
              <a:rPr kumimoji="0" lang="ta-IN" sz="1400" b="0" i="0" u="none" strike="noStrike" cap="none" normalizeH="0" baseline="0" dirty="0" smtClean="0">
                <a:ln>
                  <a:noFill/>
                </a:ln>
                <a:solidFill>
                  <a:schemeClr val="tx1"/>
                </a:solidFill>
                <a:effectLst/>
                <a:latin typeface="Arial" pitchFamily="34" charset="0"/>
                <a:ea typeface="Times New Roman" pitchFamily="18" charset="0"/>
                <a:cs typeface="Latha" pitchFamily="34" charset="0"/>
              </a:rPr>
              <a:t> </a:t>
            </a:r>
            <a:r>
              <a:rPr kumimoji="0" lang="ta-IN" sz="1400" b="0" i="0" u="none" strike="noStrike" cap="none" normalizeH="0" baseline="0" dirty="0" smtClean="0">
                <a:ln>
                  <a:noFill/>
                </a:ln>
                <a:solidFill>
                  <a:schemeClr val="tx1"/>
                </a:solidFill>
                <a:effectLst/>
                <a:latin typeface="Latha" pitchFamily="34" charset="0"/>
                <a:ea typeface="Times New Roman" pitchFamily="18" charset="0"/>
                <a:cs typeface="Latha" pitchFamily="34" charset="0"/>
              </a:rPr>
              <a:t>தூண்</a:t>
            </a:r>
            <a:r>
              <a:rPr kumimoji="0" lang="ta-IN" sz="1400" b="0" i="0" u="none" strike="noStrike" cap="none" normalizeH="0" baseline="0" dirty="0" smtClean="0">
                <a:ln>
                  <a:noFill/>
                </a:ln>
                <a:solidFill>
                  <a:schemeClr val="tx1"/>
                </a:solidFill>
                <a:effectLst/>
                <a:latin typeface="Arial" pitchFamily="34" charset="0"/>
                <a:ea typeface="Times New Roman" pitchFamily="18" charset="0"/>
                <a:cs typeface="Latha" pitchFamily="34" charset="0"/>
              </a:rPr>
              <a:t> </a:t>
            </a:r>
            <a:r>
              <a:rPr kumimoji="0" lang="ta-IN" sz="1400" b="0" i="0" u="none" strike="noStrike" cap="none" normalizeH="0" baseline="0" dirty="0" smtClean="0">
                <a:ln>
                  <a:noFill/>
                </a:ln>
                <a:solidFill>
                  <a:schemeClr val="tx1"/>
                </a:solidFill>
                <a:effectLst/>
                <a:latin typeface="Latha" pitchFamily="34" charset="0"/>
                <a:ea typeface="Times New Roman" pitchFamily="18" charset="0"/>
                <a:cs typeface="Latha" pitchFamily="34" charset="0"/>
              </a:rPr>
              <a:t>சேர்ந்த</a:t>
            </a:r>
            <a:endParaRPr kumimoji="0" lang="en-US" sz="1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ctr" defTabSz="914400" rtl="0" eaLnBrk="0" fontAlgn="base" latinLnBrk="0" hangingPunct="0">
              <a:lnSpc>
                <a:spcPct val="150000"/>
              </a:lnSpc>
              <a:spcBef>
                <a:spcPct val="0"/>
              </a:spcBef>
              <a:spcAft>
                <a:spcPct val="0"/>
              </a:spcAft>
              <a:buClrTx/>
              <a:buSzTx/>
              <a:buFontTx/>
              <a:buNone/>
              <a:tabLst/>
            </a:pPr>
            <a:r>
              <a:rPr kumimoji="0" lang="ta-IN" sz="1400" b="0" i="0" u="none" strike="noStrike" cap="none" normalizeH="0" baseline="0" dirty="0" smtClean="0">
                <a:ln>
                  <a:noFill/>
                </a:ln>
                <a:solidFill>
                  <a:schemeClr val="tx1"/>
                </a:solidFill>
                <a:effectLst/>
                <a:latin typeface="Latha" pitchFamily="34" charset="0"/>
                <a:ea typeface="Times New Roman" pitchFamily="18" charset="0"/>
                <a:cs typeface="Latha" pitchFamily="34" charset="0"/>
              </a:rPr>
              <a:t>தொல்</a:t>
            </a:r>
            <a:r>
              <a:rPr kumimoji="0" lang="ta-IN" sz="1400" b="0" i="0" u="none" strike="noStrike" cap="none" normalizeH="0" baseline="0" dirty="0" smtClean="0">
                <a:ln>
                  <a:noFill/>
                </a:ln>
                <a:solidFill>
                  <a:schemeClr val="tx1"/>
                </a:solidFill>
                <a:effectLst/>
                <a:latin typeface="Arial" pitchFamily="34" charset="0"/>
                <a:ea typeface="Times New Roman" pitchFamily="18" charset="0"/>
                <a:cs typeface="Latha" pitchFamily="34" charset="0"/>
              </a:rPr>
              <a:t> </a:t>
            </a:r>
            <a:r>
              <a:rPr kumimoji="0" lang="ta-IN" sz="1400" b="0" i="0" u="none" strike="noStrike" cap="none" normalizeH="0" baseline="0" dirty="0" smtClean="0">
                <a:ln>
                  <a:noFill/>
                </a:ln>
                <a:solidFill>
                  <a:schemeClr val="tx1"/>
                </a:solidFill>
                <a:effectLst/>
                <a:latin typeface="Latha" pitchFamily="34" charset="0"/>
                <a:ea typeface="Times New Roman" pitchFamily="18" charset="0"/>
                <a:cs typeface="Latha" pitchFamily="34" charset="0"/>
              </a:rPr>
              <a:t>நெறி</a:t>
            </a:r>
            <a:r>
              <a:rPr kumimoji="0" lang="ta-IN" sz="1400" b="0" i="0" u="none" strike="noStrike" cap="none" normalizeH="0" baseline="0" dirty="0" smtClean="0">
                <a:ln>
                  <a:noFill/>
                </a:ln>
                <a:solidFill>
                  <a:schemeClr val="tx1"/>
                </a:solidFill>
                <a:effectLst/>
                <a:latin typeface="Arial" pitchFamily="34" charset="0"/>
                <a:ea typeface="Times New Roman" pitchFamily="18" charset="0"/>
                <a:cs typeface="Latha" pitchFamily="34" charset="0"/>
              </a:rPr>
              <a:t> </a:t>
            </a:r>
            <a:r>
              <a:rPr kumimoji="0" lang="ta-IN" sz="1400" b="0" i="0" u="none" strike="noStrike" cap="none" normalizeH="0" baseline="0" dirty="0" smtClean="0">
                <a:ln>
                  <a:noFill/>
                </a:ln>
                <a:solidFill>
                  <a:schemeClr val="tx1"/>
                </a:solidFill>
                <a:effectLst/>
                <a:latin typeface="Latha" pitchFamily="34" charset="0"/>
                <a:ea typeface="Times New Roman" pitchFamily="18" charset="0"/>
                <a:cs typeface="Latha" pitchFamily="34" charset="0"/>
              </a:rPr>
              <a:t>இயற்கைத்</a:t>
            </a:r>
            <a:r>
              <a:rPr kumimoji="0" lang="ta-IN" sz="1400" b="0" i="0" u="none" strike="noStrike" cap="none" normalizeH="0" baseline="0" dirty="0" smtClean="0">
                <a:ln>
                  <a:noFill/>
                </a:ln>
                <a:solidFill>
                  <a:schemeClr val="tx1"/>
                </a:solidFill>
                <a:effectLst/>
                <a:latin typeface="Arial" pitchFamily="34" charset="0"/>
                <a:ea typeface="Times New Roman" pitchFamily="18" charset="0"/>
                <a:cs typeface="Latha" pitchFamily="34" charset="0"/>
              </a:rPr>
              <a:t> </a:t>
            </a:r>
            <a:r>
              <a:rPr kumimoji="0" lang="ta-IN" sz="1400" b="0" i="0" u="none" strike="noStrike" cap="none" normalizeH="0" baseline="0" dirty="0" smtClean="0">
                <a:ln>
                  <a:noFill/>
                </a:ln>
                <a:solidFill>
                  <a:schemeClr val="tx1"/>
                </a:solidFill>
                <a:effectLst/>
                <a:latin typeface="Latha" pitchFamily="34" charset="0"/>
                <a:ea typeface="Times New Roman" pitchFamily="18" charset="0"/>
                <a:cs typeface="Latha" pitchFamily="34" charset="0"/>
              </a:rPr>
              <a:t>தோரிய</a:t>
            </a:r>
            <a:r>
              <a:rPr kumimoji="0" lang="ta-IN" sz="1400" b="0" i="0" u="none" strike="noStrike" cap="none" normalizeH="0" baseline="0" dirty="0" smtClean="0">
                <a:ln>
                  <a:noFill/>
                </a:ln>
                <a:solidFill>
                  <a:schemeClr val="tx1"/>
                </a:solidFill>
                <a:effectLst/>
                <a:latin typeface="Arial" pitchFamily="34" charset="0"/>
                <a:ea typeface="Times New Roman" pitchFamily="18" charset="0"/>
                <a:cs typeface="Latha" pitchFamily="34" charset="0"/>
              </a:rPr>
              <a:t> </a:t>
            </a:r>
            <a:r>
              <a:rPr kumimoji="0" lang="ta-IN" sz="1400" b="0" i="0" u="none" strike="noStrike" cap="none" normalizeH="0" baseline="0" dirty="0" smtClean="0">
                <a:ln>
                  <a:noFill/>
                </a:ln>
                <a:solidFill>
                  <a:schemeClr val="tx1"/>
                </a:solidFill>
                <a:effectLst/>
                <a:latin typeface="Latha" pitchFamily="34" charset="0"/>
                <a:ea typeface="Times New Roman" pitchFamily="18" charset="0"/>
                <a:cs typeface="Latha" pitchFamily="34" charset="0"/>
              </a:rPr>
              <a:t>மகளிரும்</a:t>
            </a:r>
            <a:r>
              <a:rPr kumimoji="0" lang="ta-IN" sz="1400" b="0" i="0" u="none" strike="noStrike" cap="none" normalizeH="0" baseline="0" dirty="0" smtClean="0">
                <a:ln>
                  <a:noFill/>
                </a:ln>
                <a:solidFill>
                  <a:schemeClr val="tx1"/>
                </a:solidFill>
                <a:effectLst/>
                <a:latin typeface="Arial" pitchFamily="34" charset="0"/>
                <a:ea typeface="Times New Roman" pitchFamily="18" charset="0"/>
                <a:cs typeface="Latha" pitchFamily="34" charset="0"/>
              </a:rPr>
              <a:t>,</a:t>
            </a:r>
            <a:endParaRPr kumimoji="0" lang="en-US" sz="1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ctr" defTabSz="914400" rtl="0" eaLnBrk="0" fontAlgn="base" latinLnBrk="0" hangingPunct="0">
              <a:lnSpc>
                <a:spcPct val="150000"/>
              </a:lnSpc>
              <a:spcBef>
                <a:spcPct val="0"/>
              </a:spcBef>
              <a:spcAft>
                <a:spcPct val="0"/>
              </a:spcAft>
              <a:buClrTx/>
              <a:buSzTx/>
              <a:buFontTx/>
              <a:buNone/>
              <a:tabLst/>
            </a:pPr>
            <a:r>
              <a:rPr kumimoji="0" lang="ta-IN" sz="1400" b="0" i="0" u="none" strike="noStrike" cap="none" normalizeH="0" baseline="0" dirty="0" smtClean="0">
                <a:ln>
                  <a:noFill/>
                </a:ln>
                <a:solidFill>
                  <a:schemeClr val="tx1"/>
                </a:solidFill>
                <a:effectLst/>
                <a:latin typeface="Latha" pitchFamily="34" charset="0"/>
                <a:ea typeface="Times New Roman" pitchFamily="18" charset="0"/>
                <a:cs typeface="Latha" pitchFamily="34" charset="0"/>
              </a:rPr>
              <a:t>சீர்</a:t>
            </a:r>
            <a:r>
              <a:rPr kumimoji="0" lang="ta-IN" sz="1400" b="0" i="0" u="none" strike="noStrike" cap="none" normalizeH="0" baseline="0" dirty="0" smtClean="0">
                <a:ln>
                  <a:noFill/>
                </a:ln>
                <a:solidFill>
                  <a:schemeClr val="tx1"/>
                </a:solidFill>
                <a:effectLst/>
                <a:latin typeface="Arial" pitchFamily="34" charset="0"/>
                <a:ea typeface="Times New Roman" pitchFamily="18" charset="0"/>
                <a:cs typeface="Latha" pitchFamily="34" charset="0"/>
              </a:rPr>
              <a:t> </a:t>
            </a:r>
            <a:r>
              <a:rPr kumimoji="0" lang="ta-IN" sz="1400" b="0" i="0" u="none" strike="noStrike" cap="none" normalizeH="0" baseline="0" dirty="0" smtClean="0">
                <a:ln>
                  <a:noFill/>
                </a:ln>
                <a:solidFill>
                  <a:schemeClr val="tx1"/>
                </a:solidFill>
                <a:effectLst/>
                <a:latin typeface="Latha" pitchFamily="34" charset="0"/>
                <a:ea typeface="Times New Roman" pitchFamily="18" charset="0"/>
                <a:cs typeface="Latha" pitchFamily="34" charset="0"/>
              </a:rPr>
              <a:t>இயல்</a:t>
            </a:r>
            <a:r>
              <a:rPr kumimoji="0" lang="ta-IN" sz="1400" b="0" i="0" u="none" strike="noStrike" cap="none" normalizeH="0" baseline="0" dirty="0" smtClean="0">
                <a:ln>
                  <a:noFill/>
                </a:ln>
                <a:solidFill>
                  <a:schemeClr val="tx1"/>
                </a:solidFill>
                <a:effectLst/>
                <a:latin typeface="Arial" pitchFamily="34" charset="0"/>
                <a:ea typeface="Times New Roman" pitchFamily="18" charset="0"/>
                <a:cs typeface="Latha" pitchFamily="34" charset="0"/>
              </a:rPr>
              <a:t> </a:t>
            </a:r>
            <a:r>
              <a:rPr kumimoji="0" lang="ta-IN" sz="1400" b="0" i="0" u="none" strike="noStrike" cap="none" normalizeH="0" baseline="0" dirty="0" smtClean="0">
                <a:ln>
                  <a:noFill/>
                </a:ln>
                <a:solidFill>
                  <a:schemeClr val="tx1"/>
                </a:solidFill>
                <a:effectLst/>
                <a:latin typeface="Latha" pitchFamily="34" charset="0"/>
                <a:ea typeface="Times New Roman" pitchFamily="18" charset="0"/>
                <a:cs typeface="Latha" pitchFamily="34" charset="0"/>
              </a:rPr>
              <a:t>பொலிய</a:t>
            </a:r>
            <a:r>
              <a:rPr kumimoji="0" lang="ta-IN" sz="1400" b="0" i="0" u="none" strike="noStrike" cap="none" normalizeH="0" baseline="0" dirty="0" smtClean="0">
                <a:ln>
                  <a:noFill/>
                </a:ln>
                <a:solidFill>
                  <a:schemeClr val="tx1"/>
                </a:solidFill>
                <a:effectLst/>
                <a:latin typeface="Arial" pitchFamily="34" charset="0"/>
                <a:ea typeface="Times New Roman" pitchFamily="18" charset="0"/>
                <a:cs typeface="Latha" pitchFamily="34" charset="0"/>
              </a:rPr>
              <a:t>,</a:t>
            </a:r>
            <a:r>
              <a:rPr kumimoji="0" lang="ta-IN" sz="1400" b="0" i="0" u="none" strike="noStrike" cap="none" normalizeH="0" baseline="0" dirty="0" smtClean="0">
                <a:ln>
                  <a:noFill/>
                </a:ln>
                <a:solidFill>
                  <a:schemeClr val="tx1"/>
                </a:solidFill>
                <a:effectLst/>
                <a:latin typeface="Calibri"/>
                <a:ea typeface="Times New Roman" pitchFamily="18" charset="0"/>
                <a:cs typeface="Latha" pitchFamily="34" charset="0"/>
              </a:rPr>
              <a:t> </a:t>
            </a:r>
            <a:r>
              <a:rPr kumimoji="0" lang="ta-IN" sz="1400" b="0" i="0" u="none" strike="noStrike" cap="none" normalizeH="0" baseline="0" dirty="0" smtClean="0">
                <a:ln>
                  <a:noFill/>
                </a:ln>
                <a:solidFill>
                  <a:schemeClr val="tx1"/>
                </a:solidFill>
                <a:effectLst/>
                <a:latin typeface="Latha" pitchFamily="34" charset="0"/>
                <a:ea typeface="Times New Roman" pitchFamily="18" charset="0"/>
                <a:cs typeface="Latha" pitchFamily="34" charset="0"/>
              </a:rPr>
              <a:t>நீர்</a:t>
            </a:r>
            <a:r>
              <a:rPr kumimoji="0" lang="ta-IN" sz="1400" b="0" i="0" u="none" strike="noStrike" cap="none" normalizeH="0" baseline="0" dirty="0" smtClean="0">
                <a:ln>
                  <a:noFill/>
                </a:ln>
                <a:solidFill>
                  <a:schemeClr val="tx1"/>
                </a:solidFill>
                <a:effectLst/>
                <a:latin typeface="Arial" pitchFamily="34" charset="0"/>
                <a:ea typeface="Times New Roman" pitchFamily="18" charset="0"/>
                <a:cs typeface="Latha" pitchFamily="34" charset="0"/>
              </a:rPr>
              <a:t> </a:t>
            </a:r>
            <a:r>
              <a:rPr kumimoji="0" lang="ta-IN" sz="1400" b="0" i="0" u="none" strike="noStrike" cap="none" normalizeH="0" baseline="0" dirty="0" smtClean="0">
                <a:ln>
                  <a:noFill/>
                </a:ln>
                <a:solidFill>
                  <a:schemeClr val="tx1"/>
                </a:solidFill>
                <a:effectLst/>
                <a:latin typeface="Latha" pitchFamily="34" charset="0"/>
                <a:ea typeface="Times New Roman" pitchFamily="18" charset="0"/>
                <a:cs typeface="Latha" pitchFamily="34" charset="0"/>
              </a:rPr>
              <a:t>அல</a:t>
            </a:r>
            <a:r>
              <a:rPr kumimoji="0" lang="ta-IN" sz="1400" b="0" i="0" u="none" strike="noStrike" cap="none" normalizeH="0" baseline="0" dirty="0" smtClean="0">
                <a:ln>
                  <a:noFill/>
                </a:ln>
                <a:solidFill>
                  <a:schemeClr val="tx1"/>
                </a:solidFill>
                <a:effectLst/>
                <a:latin typeface="Arial" pitchFamily="34" charset="0"/>
                <a:ea typeface="Times New Roman" pitchFamily="18" charset="0"/>
                <a:cs typeface="Latha" pitchFamily="34" charset="0"/>
              </a:rPr>
              <a:t> </a:t>
            </a:r>
            <a:r>
              <a:rPr kumimoji="0" lang="ta-IN" sz="1400" b="0" i="0" u="none" strike="noStrike" cap="none" normalizeH="0" baseline="0" dirty="0" smtClean="0">
                <a:ln>
                  <a:noFill/>
                </a:ln>
                <a:solidFill>
                  <a:schemeClr val="tx1"/>
                </a:solidFill>
                <a:effectLst/>
                <a:latin typeface="Latha" pitchFamily="34" charset="0"/>
                <a:ea typeface="Times New Roman" pitchFamily="18" charset="0"/>
                <a:cs typeface="Latha" pitchFamily="34" charset="0"/>
              </a:rPr>
              <a:t>நீங்க</a:t>
            </a:r>
            <a:r>
              <a:rPr kumimoji="0" lang="ta-IN" sz="1400" b="0" i="0" u="none" strike="noStrike" cap="none" normalizeH="0" baseline="0" dirty="0" smtClean="0">
                <a:ln>
                  <a:noFill/>
                </a:ln>
                <a:solidFill>
                  <a:schemeClr val="tx1"/>
                </a:solidFill>
                <a:effectLst/>
                <a:latin typeface="Arial" pitchFamily="34" charset="0"/>
                <a:ea typeface="Times New Roman" pitchFamily="18" charset="0"/>
                <a:cs typeface="Latha" pitchFamily="34" charset="0"/>
              </a:rPr>
              <a:t>,</a:t>
            </a:r>
            <a:endParaRPr kumimoji="0" lang="en-US" sz="1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ctr" defTabSz="914400" rtl="0" eaLnBrk="0" fontAlgn="base" latinLnBrk="0" hangingPunct="0">
              <a:lnSpc>
                <a:spcPct val="150000"/>
              </a:lnSpc>
              <a:spcBef>
                <a:spcPct val="0"/>
              </a:spcBef>
              <a:spcAft>
                <a:spcPct val="0"/>
              </a:spcAft>
              <a:buClrTx/>
              <a:buSzTx/>
              <a:buFontTx/>
              <a:buNone/>
              <a:tabLst/>
            </a:pPr>
            <a:r>
              <a:rPr kumimoji="0" lang="ta-IN" sz="1400" b="0" i="0" u="none" strike="noStrike" cap="none" normalizeH="0" baseline="0" dirty="0" smtClean="0">
                <a:ln>
                  <a:noFill/>
                </a:ln>
                <a:solidFill>
                  <a:schemeClr val="tx1"/>
                </a:solidFill>
                <a:effectLst/>
                <a:latin typeface="Latha" pitchFamily="34" charset="0"/>
                <a:ea typeface="Times New Roman" pitchFamily="18" charset="0"/>
                <a:cs typeface="Latha" pitchFamily="34" charset="0"/>
              </a:rPr>
              <a:t>வாரம்</a:t>
            </a:r>
            <a:r>
              <a:rPr kumimoji="0" lang="ta-IN" sz="1400" b="0" i="0" u="none" strike="noStrike" cap="none" normalizeH="0" baseline="0" dirty="0" smtClean="0">
                <a:ln>
                  <a:noFill/>
                </a:ln>
                <a:solidFill>
                  <a:schemeClr val="tx1"/>
                </a:solidFill>
                <a:effectLst/>
                <a:latin typeface="Arial" pitchFamily="34" charset="0"/>
                <a:ea typeface="Times New Roman" pitchFamily="18" charset="0"/>
                <a:cs typeface="Latha" pitchFamily="34" charset="0"/>
              </a:rPr>
              <a:t> </a:t>
            </a:r>
            <a:r>
              <a:rPr kumimoji="0" lang="ta-IN" sz="1400" b="0" i="0" u="none" strike="noStrike" cap="none" normalizeH="0" baseline="0" dirty="0" smtClean="0">
                <a:ln>
                  <a:noFill/>
                </a:ln>
                <a:solidFill>
                  <a:schemeClr val="tx1"/>
                </a:solidFill>
                <a:effectLst/>
                <a:latin typeface="Latha" pitchFamily="34" charset="0"/>
                <a:ea typeface="Times New Roman" pitchFamily="18" charset="0"/>
                <a:cs typeface="Latha" pitchFamily="34" charset="0"/>
              </a:rPr>
              <a:t>இரண்டும்</a:t>
            </a:r>
            <a:r>
              <a:rPr kumimoji="0" lang="ta-IN" sz="1400" b="0" i="0" u="none" strike="noStrike" cap="none" normalizeH="0" baseline="0" dirty="0" smtClean="0">
                <a:ln>
                  <a:noFill/>
                </a:ln>
                <a:solidFill>
                  <a:schemeClr val="tx1"/>
                </a:solidFill>
                <a:effectLst/>
                <a:latin typeface="Arial" pitchFamily="34" charset="0"/>
                <a:ea typeface="Times New Roman" pitchFamily="18" charset="0"/>
                <a:cs typeface="Latha" pitchFamily="34" charset="0"/>
              </a:rPr>
              <a:t> </a:t>
            </a:r>
            <a:r>
              <a:rPr kumimoji="0" lang="ta-IN" sz="1400" b="0" i="0" u="none" strike="noStrike" cap="none" normalizeH="0" baseline="0" dirty="0" smtClean="0">
                <a:ln>
                  <a:noFill/>
                </a:ln>
                <a:solidFill>
                  <a:schemeClr val="tx1"/>
                </a:solidFill>
                <a:effectLst/>
                <a:latin typeface="Latha" pitchFamily="34" charset="0"/>
                <a:ea typeface="Times New Roman" pitchFamily="18" charset="0"/>
                <a:cs typeface="Latha" pitchFamily="34" charset="0"/>
              </a:rPr>
              <a:t>வரிசையின்</a:t>
            </a:r>
            <a:r>
              <a:rPr kumimoji="0" lang="ta-IN" sz="1400" b="0" i="0" u="none" strike="noStrike" cap="none" normalizeH="0" baseline="0" dirty="0" smtClean="0">
                <a:ln>
                  <a:noFill/>
                </a:ln>
                <a:solidFill>
                  <a:schemeClr val="tx1"/>
                </a:solidFill>
                <a:effectLst/>
                <a:latin typeface="Arial" pitchFamily="34" charset="0"/>
                <a:ea typeface="Times New Roman" pitchFamily="18" charset="0"/>
                <a:cs typeface="Latha" pitchFamily="34" charset="0"/>
              </a:rPr>
              <a:t> </a:t>
            </a:r>
            <a:r>
              <a:rPr kumimoji="0" lang="ta-IN" sz="1400" b="0" i="0" u="none" strike="noStrike" cap="none" normalizeH="0" baseline="0" dirty="0" smtClean="0">
                <a:ln>
                  <a:noFill/>
                </a:ln>
                <a:solidFill>
                  <a:schemeClr val="tx1"/>
                </a:solidFill>
                <a:effectLst/>
                <a:latin typeface="Latha" pitchFamily="34" charset="0"/>
                <a:ea typeface="Times New Roman" pitchFamily="18" charset="0"/>
                <a:cs typeface="Latha" pitchFamily="34" charset="0"/>
              </a:rPr>
              <a:t>பாட</a:t>
            </a:r>
            <a:r>
              <a:rPr kumimoji="0" lang="ta-IN" sz="1400" b="0" i="0" u="none" strike="noStrike" cap="none" normalizeH="0" baseline="0" dirty="0" smtClean="0">
                <a:ln>
                  <a:noFill/>
                </a:ln>
                <a:solidFill>
                  <a:schemeClr val="tx1"/>
                </a:solidFill>
                <a:effectLst/>
                <a:latin typeface="Arial" pitchFamily="34" charset="0"/>
                <a:ea typeface="Times New Roman" pitchFamily="18" charset="0"/>
                <a:cs typeface="Latha" pitchFamily="34" charset="0"/>
              </a:rPr>
              <a:t>,</a:t>
            </a:r>
            <a:endParaRPr kumimoji="0" lang="en-US" sz="1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ctr" defTabSz="914400" rtl="0" eaLnBrk="0" fontAlgn="base" latinLnBrk="0" hangingPunct="0">
              <a:lnSpc>
                <a:spcPct val="150000"/>
              </a:lnSpc>
              <a:spcBef>
                <a:spcPct val="0"/>
              </a:spcBef>
              <a:spcAft>
                <a:spcPct val="0"/>
              </a:spcAft>
              <a:buClrTx/>
              <a:buSzTx/>
              <a:buFontTx/>
              <a:buNone/>
              <a:tabLst/>
            </a:pPr>
            <a:r>
              <a:rPr kumimoji="0" lang="ta-IN" sz="1400" b="0" i="0" u="none" strike="noStrike" cap="none" normalizeH="0" baseline="0" dirty="0" smtClean="0">
                <a:ln>
                  <a:noFill/>
                </a:ln>
                <a:solidFill>
                  <a:schemeClr val="tx1"/>
                </a:solidFill>
                <a:effectLst/>
                <a:latin typeface="Latha" pitchFamily="34" charset="0"/>
                <a:ea typeface="Times New Roman" pitchFamily="18" charset="0"/>
                <a:cs typeface="Latha" pitchFamily="34" charset="0"/>
              </a:rPr>
              <a:t>பாடிய</a:t>
            </a:r>
            <a:r>
              <a:rPr kumimoji="0" lang="ta-IN" sz="1400" b="0" i="0" u="none" strike="noStrike" cap="none" normalizeH="0" baseline="0" dirty="0" smtClean="0">
                <a:ln>
                  <a:noFill/>
                </a:ln>
                <a:solidFill>
                  <a:schemeClr val="tx1"/>
                </a:solidFill>
                <a:effectLst/>
                <a:latin typeface="Arial" pitchFamily="34" charset="0"/>
                <a:ea typeface="Times New Roman" pitchFamily="18" charset="0"/>
                <a:cs typeface="Latha" pitchFamily="34" charset="0"/>
              </a:rPr>
              <a:t> </a:t>
            </a:r>
            <a:r>
              <a:rPr kumimoji="0" lang="ta-IN" sz="1400" b="0" i="0" u="none" strike="noStrike" cap="none" normalizeH="0" baseline="0" dirty="0" smtClean="0">
                <a:ln>
                  <a:noFill/>
                </a:ln>
                <a:solidFill>
                  <a:schemeClr val="tx1"/>
                </a:solidFill>
                <a:effectLst/>
                <a:latin typeface="Latha" pitchFamily="34" charset="0"/>
                <a:ea typeface="Times New Roman" pitchFamily="18" charset="0"/>
                <a:cs typeface="Latha" pitchFamily="34" charset="0"/>
              </a:rPr>
              <a:t>வாரத்து</a:t>
            </a:r>
            <a:r>
              <a:rPr kumimoji="0" lang="ta-IN" sz="1400" b="0" i="0" u="none" strike="noStrike" cap="none" normalizeH="0" baseline="0" dirty="0" smtClean="0">
                <a:ln>
                  <a:noFill/>
                </a:ln>
                <a:solidFill>
                  <a:schemeClr val="tx1"/>
                </a:solidFill>
                <a:effectLst/>
                <a:latin typeface="Arial" pitchFamily="34" charset="0"/>
                <a:ea typeface="Times New Roman" pitchFamily="18" charset="0"/>
                <a:cs typeface="Latha" pitchFamily="34" charset="0"/>
              </a:rPr>
              <a:t> </a:t>
            </a:r>
            <a:r>
              <a:rPr kumimoji="0" lang="ta-IN" sz="1400" b="0" i="0" u="none" strike="noStrike" cap="none" normalizeH="0" baseline="0" dirty="0" smtClean="0">
                <a:ln>
                  <a:noFill/>
                </a:ln>
                <a:solidFill>
                  <a:schemeClr val="tx1"/>
                </a:solidFill>
                <a:effectLst/>
                <a:latin typeface="Latha" pitchFamily="34" charset="0"/>
                <a:ea typeface="Times New Roman" pitchFamily="18" charset="0"/>
                <a:cs typeface="Latha" pitchFamily="34" charset="0"/>
              </a:rPr>
              <a:t>ஈற்றில்</a:t>
            </a:r>
            <a:r>
              <a:rPr kumimoji="0" lang="ta-IN" sz="1400" b="0" i="0" u="none" strike="noStrike" cap="none" normalizeH="0" baseline="0" dirty="0" smtClean="0">
                <a:ln>
                  <a:noFill/>
                </a:ln>
                <a:solidFill>
                  <a:schemeClr val="tx1"/>
                </a:solidFill>
                <a:effectLst/>
                <a:latin typeface="Arial" pitchFamily="34" charset="0"/>
                <a:ea typeface="Times New Roman" pitchFamily="18" charset="0"/>
                <a:cs typeface="Latha" pitchFamily="34" charset="0"/>
              </a:rPr>
              <a:t> </a:t>
            </a:r>
            <a:r>
              <a:rPr kumimoji="0" lang="ta-IN" sz="1400" b="0" i="0" u="none" strike="noStrike" cap="none" normalizeH="0" baseline="0" dirty="0" smtClean="0">
                <a:ln>
                  <a:noFill/>
                </a:ln>
                <a:solidFill>
                  <a:schemeClr val="tx1"/>
                </a:solidFill>
                <a:effectLst/>
                <a:latin typeface="Latha" pitchFamily="34" charset="0"/>
                <a:ea typeface="Times New Roman" pitchFamily="18" charset="0"/>
                <a:cs typeface="Latha" pitchFamily="34" charset="0"/>
              </a:rPr>
              <a:t>நின்று</a:t>
            </a:r>
            <a:r>
              <a:rPr kumimoji="0" lang="ta-IN" sz="1400" b="0" i="0" u="none" strike="noStrike" cap="none" normalizeH="0" baseline="0" dirty="0" smtClean="0">
                <a:ln>
                  <a:noFill/>
                </a:ln>
                <a:solidFill>
                  <a:schemeClr val="tx1"/>
                </a:solidFill>
                <a:effectLst/>
                <a:latin typeface="Arial" pitchFamily="34" charset="0"/>
                <a:ea typeface="Times New Roman" pitchFamily="18" charset="0"/>
                <a:cs typeface="Latha" pitchFamily="34" charset="0"/>
              </a:rPr>
              <a:t> </a:t>
            </a:r>
            <a:r>
              <a:rPr kumimoji="0" lang="ta-IN" sz="1400" b="0" i="0" u="none" strike="noStrike" cap="none" normalizeH="0" baseline="0" dirty="0" smtClean="0">
                <a:ln>
                  <a:noFill/>
                </a:ln>
                <a:solidFill>
                  <a:schemeClr val="tx1"/>
                </a:solidFill>
                <a:effectLst/>
                <a:latin typeface="Latha" pitchFamily="34" charset="0"/>
                <a:ea typeface="Times New Roman" pitchFamily="18" charset="0"/>
                <a:cs typeface="Latha" pitchFamily="34" charset="0"/>
              </a:rPr>
              <a:t>இசைக்கும்</a:t>
            </a:r>
            <a:r>
              <a:rPr kumimoji="0" lang="ta-IN" sz="1400" b="0" i="0" u="none" strike="noStrike" cap="none" normalizeH="0" baseline="0" dirty="0" smtClean="0">
                <a:ln>
                  <a:noFill/>
                </a:ln>
                <a:solidFill>
                  <a:schemeClr val="tx1"/>
                </a:solidFill>
                <a:effectLst/>
                <a:latin typeface="Arial" pitchFamily="34" charset="0"/>
                <a:ea typeface="Times New Roman" pitchFamily="18" charset="0"/>
                <a:cs typeface="Latha" pitchFamily="34" charset="0"/>
              </a:rPr>
              <a:t> -</a:t>
            </a:r>
            <a:endParaRPr kumimoji="0" lang="en-US" sz="1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ctr" defTabSz="914400" rtl="0" eaLnBrk="0" fontAlgn="base" latinLnBrk="0" hangingPunct="0">
              <a:lnSpc>
                <a:spcPct val="150000"/>
              </a:lnSpc>
              <a:spcBef>
                <a:spcPct val="0"/>
              </a:spcBef>
              <a:spcAft>
                <a:spcPct val="0"/>
              </a:spcAft>
              <a:buClrTx/>
              <a:buSzTx/>
              <a:buFontTx/>
              <a:buNone/>
              <a:tabLst/>
            </a:pPr>
            <a:r>
              <a:rPr kumimoji="0" lang="ta-IN" sz="1400" b="0" i="0" u="none" strike="noStrike" cap="none" normalizeH="0" baseline="0" dirty="0" smtClean="0">
                <a:ln>
                  <a:noFill/>
                </a:ln>
                <a:solidFill>
                  <a:schemeClr val="tx1"/>
                </a:solidFill>
                <a:effectLst/>
                <a:latin typeface="Latha" pitchFamily="34" charset="0"/>
                <a:ea typeface="Times New Roman" pitchFamily="18" charset="0"/>
                <a:cs typeface="Latha" pitchFamily="34" charset="0"/>
              </a:rPr>
              <a:t>கூடிய</a:t>
            </a:r>
            <a:r>
              <a:rPr kumimoji="0" lang="ta-IN" sz="1400" b="0" i="0" u="none" strike="noStrike" cap="none" normalizeH="0" baseline="0" dirty="0" smtClean="0">
                <a:ln>
                  <a:noFill/>
                </a:ln>
                <a:solidFill>
                  <a:schemeClr val="tx1"/>
                </a:solidFill>
                <a:effectLst/>
                <a:latin typeface="Arial" pitchFamily="34" charset="0"/>
                <a:ea typeface="Times New Roman" pitchFamily="18" charset="0"/>
                <a:cs typeface="Latha" pitchFamily="34" charset="0"/>
              </a:rPr>
              <a:t> </a:t>
            </a:r>
            <a:r>
              <a:rPr kumimoji="0" lang="ta-IN" sz="1400" b="0" i="0" u="none" strike="noStrike" cap="none" normalizeH="0" baseline="0" dirty="0" smtClean="0">
                <a:ln>
                  <a:noFill/>
                </a:ln>
                <a:solidFill>
                  <a:schemeClr val="tx1"/>
                </a:solidFill>
                <a:effectLst/>
                <a:latin typeface="Latha" pitchFamily="34" charset="0"/>
                <a:ea typeface="Times New Roman" pitchFamily="18" charset="0"/>
                <a:cs typeface="Latha" pitchFamily="34" charset="0"/>
              </a:rPr>
              <a:t>குயிலுவக்</a:t>
            </a:r>
            <a:r>
              <a:rPr kumimoji="0" lang="ta-IN" sz="1400" b="0" i="0" u="none" strike="noStrike" cap="none" normalizeH="0" baseline="0" dirty="0" smtClean="0">
                <a:ln>
                  <a:noFill/>
                </a:ln>
                <a:solidFill>
                  <a:schemeClr val="tx1"/>
                </a:solidFill>
                <a:effectLst/>
                <a:latin typeface="Arial" pitchFamily="34" charset="0"/>
                <a:ea typeface="Times New Roman" pitchFamily="18" charset="0"/>
                <a:cs typeface="Latha" pitchFamily="34" charset="0"/>
              </a:rPr>
              <a:t> </a:t>
            </a:r>
            <a:r>
              <a:rPr kumimoji="0" lang="ta-IN" sz="1400" b="0" i="0" u="none" strike="noStrike" cap="none" normalizeH="0" baseline="0" dirty="0" smtClean="0">
                <a:ln>
                  <a:noFill/>
                </a:ln>
                <a:solidFill>
                  <a:schemeClr val="tx1"/>
                </a:solidFill>
                <a:effectLst/>
                <a:latin typeface="Latha" pitchFamily="34" charset="0"/>
                <a:ea typeface="Times New Roman" pitchFamily="18" charset="0"/>
                <a:cs typeface="Latha" pitchFamily="34" charset="0"/>
              </a:rPr>
              <a:t>கருவிகள்</a:t>
            </a:r>
            <a:r>
              <a:rPr kumimoji="0" lang="ta-IN" sz="1400" b="0" i="0" u="none" strike="noStrike" cap="none" normalizeH="0" baseline="0" dirty="0" smtClean="0">
                <a:ln>
                  <a:noFill/>
                </a:ln>
                <a:solidFill>
                  <a:schemeClr val="tx1"/>
                </a:solidFill>
                <a:effectLst/>
                <a:latin typeface="Arial" pitchFamily="34" charset="0"/>
                <a:ea typeface="Times New Roman" pitchFamily="18" charset="0"/>
                <a:cs typeface="Latha" pitchFamily="34" charset="0"/>
              </a:rPr>
              <a:t> </a:t>
            </a:r>
            <a:r>
              <a:rPr kumimoji="0" lang="ta-IN" sz="1400" b="0" i="0" u="none" strike="noStrike" cap="none" normalizeH="0" baseline="0" dirty="0" smtClean="0">
                <a:ln>
                  <a:noFill/>
                </a:ln>
                <a:solidFill>
                  <a:schemeClr val="tx1"/>
                </a:solidFill>
                <a:effectLst/>
                <a:latin typeface="Latha" pitchFamily="34" charset="0"/>
                <a:ea typeface="Times New Roman" pitchFamily="18" charset="0"/>
                <a:cs typeface="Latha" pitchFamily="34" charset="0"/>
              </a:rPr>
              <a:t>எல்லாம்</a:t>
            </a:r>
            <a:r>
              <a:rPr kumimoji="0" lang="ta-IN" sz="1400" b="0" i="0" u="none" strike="noStrike" cap="none" normalizeH="0" baseline="0" dirty="0" smtClean="0">
                <a:ln>
                  <a:noFill/>
                </a:ln>
                <a:solidFill>
                  <a:schemeClr val="tx1"/>
                </a:solidFill>
                <a:effectLst/>
                <a:latin typeface="Arial" pitchFamily="34" charset="0"/>
                <a:ea typeface="Times New Roman" pitchFamily="18" charset="0"/>
                <a:cs typeface="Latha" pitchFamily="34" charset="0"/>
              </a:rPr>
              <a:t>.</a:t>
            </a:r>
            <a:endParaRPr kumimoji="0" lang="ta-IN" sz="1400" b="0" i="0" u="none" strike="noStrike" cap="none" normalizeH="0" baseline="0" dirty="0" smtClean="0">
              <a:ln>
                <a:noFill/>
              </a:ln>
              <a:solidFill>
                <a:schemeClr val="tx1"/>
              </a:solidFill>
              <a:effectLst/>
              <a:latin typeface="Arial" pitchFamily="34" charset="0"/>
              <a:cs typeface="Arial" pitchFamily="34" charset="0"/>
            </a:endParaRPr>
          </a:p>
        </p:txBody>
      </p:sp>
      <p:sp>
        <p:nvSpPr>
          <p:cNvPr id="5" name="TextBox 4"/>
          <p:cNvSpPr txBox="1"/>
          <p:nvPr/>
        </p:nvSpPr>
        <p:spPr>
          <a:xfrm>
            <a:off x="2953062" y="5726243"/>
            <a:ext cx="5606322" cy="369332"/>
          </a:xfrm>
          <a:prstGeom prst="rect">
            <a:avLst/>
          </a:prstGeom>
          <a:noFill/>
        </p:spPr>
        <p:txBody>
          <a:bodyPr wrap="square" rtlCol="0">
            <a:spAutoFit/>
          </a:bodyPr>
          <a:lstStyle/>
          <a:p>
            <a:r>
              <a:rPr lang="en-US" dirty="0" smtClean="0"/>
              <a:t>                        </a:t>
            </a:r>
            <a:endParaRPr lang="en-IN" dirty="0"/>
          </a:p>
        </p:txBody>
      </p:sp>
    </p:spTree>
    <p:extLst>
      <p:ext uri="{BB962C8B-B14F-4D97-AF65-F5344CB8AC3E}">
        <p14:creationId xmlns="" xmlns:p14="http://schemas.microsoft.com/office/powerpoint/2010/main" val="219703396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74557" y="1094281"/>
            <a:ext cx="8274571" cy="3323987"/>
          </a:xfrm>
          <a:prstGeom prst="rect">
            <a:avLst/>
          </a:prstGeom>
        </p:spPr>
        <p:txBody>
          <a:bodyPr wrap="square">
            <a:spAutoFit/>
          </a:bodyPr>
          <a:lstStyle/>
          <a:p>
            <a:pPr algn="just">
              <a:lnSpc>
                <a:spcPct val="150000"/>
              </a:lnSpc>
            </a:pPr>
            <a:r>
              <a:rPr lang="ta-IN" sz="1400" dirty="0" smtClean="0"/>
              <a:t>அரசன் முதலிய அனைவரும் அவரவர் தகுதிக்கேற்ப அமைத்த இருக்கைகளில் முறையாக அமர்ந்தனர். இசைக்கருவிகளை இசைப்பவர் அவர்களுக்குரிய இடத்தில் அரங்கில் முறைப்படி நின்றனர். நடனம் ஆட வந்த மாதவியும் தன் வலதுகாலை முன் வைத்து அரங்கில் ஏறினாள்.’அரங்கத்தின் வலதுப் பக்கத் தூணின் அருகே ஆடுபவள் நிற்கவேண்டும் என்னும் வழக்கப்படி, மாதவி அவ்விடத்தே சென்று நின்றாள். பழைய முறைகளின் இயற்கைகள் அனைத்தும் அறிந்த அனுபவமுள்ள நடன மகளிர்,முறைப்படி இடத்தூண் அருகே சென்று நின்றனர். நன்மைகள் பெருகவும்,தீமைகள் அறவே நீங்கவும், ஓரொற்று வாரப்பாடல்களும் ஈரொற்று வாரப்பாடல்களும் முறையாக பாடினர். வாரப்பாடல்களின் இறுதியில், இசைக்கும் இசைக்கருவிகள் அனைத்தும் முழங்கின.</a:t>
            </a:r>
            <a:endParaRPr lang="en-IN" sz="1400" dirty="0"/>
          </a:p>
        </p:txBody>
      </p:sp>
      <p:sp>
        <p:nvSpPr>
          <p:cNvPr id="3" name="TextBox 2"/>
          <p:cNvSpPr txBox="1"/>
          <p:nvPr/>
        </p:nvSpPr>
        <p:spPr>
          <a:xfrm>
            <a:off x="3342807" y="4916774"/>
            <a:ext cx="3717560" cy="461665"/>
          </a:xfrm>
          <a:prstGeom prst="rect">
            <a:avLst/>
          </a:prstGeom>
          <a:noFill/>
        </p:spPr>
        <p:txBody>
          <a:bodyPr wrap="square" rtlCol="0">
            <a:spAutoFit/>
          </a:bodyPr>
          <a:lstStyle/>
          <a:p>
            <a:r>
              <a:rPr lang="en-US" dirty="0" smtClean="0"/>
              <a:t>            </a:t>
            </a:r>
            <a:r>
              <a:rPr lang="en-US" sz="2400" dirty="0" err="1" smtClean="0"/>
              <a:t>நன்றி</a:t>
            </a:r>
            <a:endParaRPr lang="en-IN" sz="2400"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 xmlns:thm15="http://schemas.microsoft.com/office/thememl/2012/main" name="Facet" id="{C0C680CD-088A-49FC-A102-D699147F32B2}" vid="{8C59B386-999D-4CB6-B907-9F3997C027CC}"/>
    </a:ext>
  </a:extLst>
</a:theme>
</file>

<file path=docProps/app.xml><?xml version="1.0" encoding="utf-8"?>
<Properties xmlns="http://schemas.openxmlformats.org/officeDocument/2006/extended-properties" xmlns:vt="http://schemas.openxmlformats.org/officeDocument/2006/docPropsVTypes">
  <Template>Facet</Template>
  <TotalTime>54</TotalTime>
  <Words>89</Words>
  <Application>Microsoft Office PowerPoint</Application>
  <PresentationFormat>Custom</PresentationFormat>
  <Paragraphs>28</Paragraphs>
  <Slides>6</Slides>
  <Notes>0</Notes>
  <HiddenSlides>0</HiddenSlides>
  <MMClips>0</MMClips>
  <ScaleCrop>false</ScaleCrop>
  <HeadingPairs>
    <vt:vector size="4" baseType="variant">
      <vt:variant>
        <vt:lpstr>Theme</vt:lpstr>
      </vt:variant>
      <vt:variant>
        <vt:i4>1</vt:i4>
      </vt:variant>
      <vt:variant>
        <vt:lpstr>Slide Titles</vt:lpstr>
      </vt:variant>
      <vt:variant>
        <vt:i4>6</vt:i4>
      </vt:variant>
    </vt:vector>
  </HeadingPairs>
  <TitlesOfParts>
    <vt:vector size="7" baseType="lpstr">
      <vt:lpstr>Facet</vt:lpstr>
      <vt:lpstr>Slide 1</vt:lpstr>
      <vt:lpstr>       வேறுபெயர்கள்</vt:lpstr>
      <vt:lpstr>    காண்டங்கள்</vt:lpstr>
      <vt:lpstr>               </vt:lpstr>
      <vt:lpstr>மாதவி நாட்டிய அரங்கில் ஏறல் </vt:lpstr>
      <vt:lpstr>Slide 6</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12-இயல்-6-செய்யுள்</dc:title>
  <dc:creator>Lenovo</dc:creator>
  <cp:lastModifiedBy>MASILAMANI</cp:lastModifiedBy>
  <cp:revision>7</cp:revision>
  <dcterms:created xsi:type="dcterms:W3CDTF">2022-12-24T05:08:29Z</dcterms:created>
  <dcterms:modified xsi:type="dcterms:W3CDTF">2024-12-03T15:01:39Z</dcterms:modified>
</cp:coreProperties>
</file>