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629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562213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3A383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562213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3A383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562213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066" y="3810"/>
            <a:ext cx="1093470" cy="819150"/>
          </a:xfrm>
          <a:custGeom>
            <a:avLst/>
            <a:gdLst/>
            <a:ahLst/>
            <a:cxnLst/>
            <a:rect l="l" t="t" r="r" b="b"/>
            <a:pathLst>
              <a:path w="1093470" h="819150">
                <a:moveTo>
                  <a:pt x="1093213" y="0"/>
                </a:moveTo>
                <a:lnTo>
                  <a:pt x="505" y="0"/>
                </a:lnTo>
                <a:lnTo>
                  <a:pt x="0" y="819150"/>
                </a:lnTo>
                <a:lnTo>
                  <a:pt x="55042" y="818147"/>
                </a:lnTo>
                <a:lnTo>
                  <a:pt x="108888" y="815170"/>
                </a:lnTo>
                <a:lnTo>
                  <a:pt x="161978" y="810267"/>
                </a:lnTo>
                <a:lnTo>
                  <a:pt x="214251" y="803484"/>
                </a:lnTo>
                <a:lnTo>
                  <a:pt x="265645" y="794867"/>
                </a:lnTo>
                <a:lnTo>
                  <a:pt x="316095" y="784465"/>
                </a:lnTo>
                <a:lnTo>
                  <a:pt x="365540" y="772323"/>
                </a:lnTo>
                <a:lnTo>
                  <a:pt x="413918" y="758490"/>
                </a:lnTo>
                <a:lnTo>
                  <a:pt x="461165" y="743011"/>
                </a:lnTo>
                <a:lnTo>
                  <a:pt x="507219" y="725933"/>
                </a:lnTo>
                <a:lnTo>
                  <a:pt x="552018" y="707305"/>
                </a:lnTo>
                <a:lnTo>
                  <a:pt x="595498" y="687172"/>
                </a:lnTo>
                <a:lnTo>
                  <a:pt x="637597" y="665581"/>
                </a:lnTo>
                <a:lnTo>
                  <a:pt x="678254" y="642580"/>
                </a:lnTo>
                <a:lnTo>
                  <a:pt x="717404" y="618216"/>
                </a:lnTo>
                <a:lnTo>
                  <a:pt x="754985" y="592534"/>
                </a:lnTo>
                <a:lnTo>
                  <a:pt x="790935" y="565584"/>
                </a:lnTo>
                <a:lnTo>
                  <a:pt x="825192" y="537410"/>
                </a:lnTo>
                <a:lnTo>
                  <a:pt x="857692" y="508060"/>
                </a:lnTo>
                <a:lnTo>
                  <a:pt x="888373" y="477582"/>
                </a:lnTo>
                <a:lnTo>
                  <a:pt x="917172" y="446022"/>
                </a:lnTo>
                <a:lnTo>
                  <a:pt x="944027" y="413427"/>
                </a:lnTo>
                <a:lnTo>
                  <a:pt x="968876" y="379844"/>
                </a:lnTo>
                <a:lnTo>
                  <a:pt x="991655" y="345319"/>
                </a:lnTo>
                <a:lnTo>
                  <a:pt x="1012301" y="309901"/>
                </a:lnTo>
                <a:lnTo>
                  <a:pt x="1030754" y="273636"/>
                </a:lnTo>
                <a:lnTo>
                  <a:pt x="1046949" y="236570"/>
                </a:lnTo>
                <a:lnTo>
                  <a:pt x="1060824" y="198751"/>
                </a:lnTo>
                <a:lnTo>
                  <a:pt x="1072317" y="160225"/>
                </a:lnTo>
                <a:lnTo>
                  <a:pt x="1081365" y="121041"/>
                </a:lnTo>
                <a:lnTo>
                  <a:pt x="1087905" y="81243"/>
                </a:lnTo>
                <a:lnTo>
                  <a:pt x="1091875" y="40881"/>
                </a:lnTo>
                <a:lnTo>
                  <a:pt x="1093213" y="0"/>
                </a:lnTo>
                <a:close/>
              </a:path>
            </a:pathLst>
          </a:custGeom>
          <a:solidFill>
            <a:srgbClr val="FDF9F4">
              <a:alpha val="3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066" y="3810"/>
            <a:ext cx="1093470" cy="819150"/>
          </a:xfrm>
          <a:custGeom>
            <a:avLst/>
            <a:gdLst/>
            <a:ahLst/>
            <a:cxnLst/>
            <a:rect l="l" t="t" r="r" b="b"/>
            <a:pathLst>
              <a:path w="1093470" h="819150">
                <a:moveTo>
                  <a:pt x="1093213" y="0"/>
                </a:moveTo>
                <a:lnTo>
                  <a:pt x="1091875" y="40881"/>
                </a:lnTo>
                <a:lnTo>
                  <a:pt x="1087905" y="81243"/>
                </a:lnTo>
                <a:lnTo>
                  <a:pt x="1081365" y="121041"/>
                </a:lnTo>
                <a:lnTo>
                  <a:pt x="1072317" y="160225"/>
                </a:lnTo>
                <a:lnTo>
                  <a:pt x="1060824" y="198751"/>
                </a:lnTo>
                <a:lnTo>
                  <a:pt x="1046949" y="236570"/>
                </a:lnTo>
                <a:lnTo>
                  <a:pt x="1030754" y="273636"/>
                </a:lnTo>
                <a:lnTo>
                  <a:pt x="1012301" y="309901"/>
                </a:lnTo>
                <a:lnTo>
                  <a:pt x="991655" y="345319"/>
                </a:lnTo>
                <a:lnTo>
                  <a:pt x="968876" y="379844"/>
                </a:lnTo>
                <a:lnTo>
                  <a:pt x="944027" y="413427"/>
                </a:lnTo>
                <a:lnTo>
                  <a:pt x="917172" y="446022"/>
                </a:lnTo>
                <a:lnTo>
                  <a:pt x="888373" y="477582"/>
                </a:lnTo>
                <a:lnTo>
                  <a:pt x="857692" y="508060"/>
                </a:lnTo>
                <a:lnTo>
                  <a:pt x="825192" y="537410"/>
                </a:lnTo>
                <a:lnTo>
                  <a:pt x="790935" y="565584"/>
                </a:lnTo>
                <a:lnTo>
                  <a:pt x="754985" y="592534"/>
                </a:lnTo>
                <a:lnTo>
                  <a:pt x="717404" y="618216"/>
                </a:lnTo>
                <a:lnTo>
                  <a:pt x="678254" y="642580"/>
                </a:lnTo>
                <a:lnTo>
                  <a:pt x="637597" y="665581"/>
                </a:lnTo>
                <a:lnTo>
                  <a:pt x="595498" y="687172"/>
                </a:lnTo>
                <a:lnTo>
                  <a:pt x="552018" y="707305"/>
                </a:lnTo>
                <a:lnTo>
                  <a:pt x="507219" y="725933"/>
                </a:lnTo>
                <a:lnTo>
                  <a:pt x="461165" y="743011"/>
                </a:lnTo>
                <a:lnTo>
                  <a:pt x="413918" y="758490"/>
                </a:lnTo>
                <a:lnTo>
                  <a:pt x="365540" y="772323"/>
                </a:lnTo>
                <a:lnTo>
                  <a:pt x="316095" y="784465"/>
                </a:lnTo>
                <a:lnTo>
                  <a:pt x="265645" y="794867"/>
                </a:lnTo>
                <a:lnTo>
                  <a:pt x="214251" y="803484"/>
                </a:lnTo>
                <a:lnTo>
                  <a:pt x="161978" y="810267"/>
                </a:lnTo>
                <a:lnTo>
                  <a:pt x="108888" y="815170"/>
                </a:lnTo>
                <a:lnTo>
                  <a:pt x="55042" y="818147"/>
                </a:lnTo>
                <a:lnTo>
                  <a:pt x="505" y="819150"/>
                </a:lnTo>
                <a:lnTo>
                  <a:pt x="336" y="819150"/>
                </a:lnTo>
                <a:lnTo>
                  <a:pt x="168" y="819150"/>
                </a:lnTo>
                <a:lnTo>
                  <a:pt x="0" y="819150"/>
                </a:lnTo>
                <a:lnTo>
                  <a:pt x="505" y="0"/>
                </a:lnTo>
                <a:lnTo>
                  <a:pt x="1093213" y="0"/>
                </a:lnTo>
                <a:close/>
              </a:path>
            </a:pathLst>
          </a:custGeom>
          <a:ln w="3175">
            <a:solidFill>
              <a:srgbClr val="D2C3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4404" y="6095"/>
            <a:ext cx="2349246" cy="1782317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225552" y="21335"/>
            <a:ext cx="2269490" cy="1702435"/>
          </a:xfrm>
          <a:custGeom>
            <a:avLst/>
            <a:gdLst/>
            <a:ahLst/>
            <a:cxnLst/>
            <a:rect l="l" t="t" r="r" b="b"/>
            <a:pathLst>
              <a:path w="2269490" h="1702435">
                <a:moveTo>
                  <a:pt x="0" y="851154"/>
                </a:moveTo>
                <a:lnTo>
                  <a:pt x="1308" y="809919"/>
                </a:lnTo>
                <a:lnTo>
                  <a:pt x="5193" y="769190"/>
                </a:lnTo>
                <a:lnTo>
                  <a:pt x="11597" y="729012"/>
                </a:lnTo>
                <a:lnTo>
                  <a:pt x="20458" y="689429"/>
                </a:lnTo>
                <a:lnTo>
                  <a:pt x="31719" y="650486"/>
                </a:lnTo>
                <a:lnTo>
                  <a:pt x="45319" y="612227"/>
                </a:lnTo>
                <a:lnTo>
                  <a:pt x="61199" y="574698"/>
                </a:lnTo>
                <a:lnTo>
                  <a:pt x="79299" y="537942"/>
                </a:lnTo>
                <a:lnTo>
                  <a:pt x="99561" y="502004"/>
                </a:lnTo>
                <a:lnTo>
                  <a:pt x="121924" y="466930"/>
                </a:lnTo>
                <a:lnTo>
                  <a:pt x="146330" y="432763"/>
                </a:lnTo>
                <a:lnTo>
                  <a:pt x="172718" y="399548"/>
                </a:lnTo>
                <a:lnTo>
                  <a:pt x="201030" y="367330"/>
                </a:lnTo>
                <a:lnTo>
                  <a:pt x="231206" y="336153"/>
                </a:lnTo>
                <a:lnTo>
                  <a:pt x="263186" y="306062"/>
                </a:lnTo>
                <a:lnTo>
                  <a:pt x="296911" y="277102"/>
                </a:lnTo>
                <a:lnTo>
                  <a:pt x="332322" y="249316"/>
                </a:lnTo>
                <a:lnTo>
                  <a:pt x="369359" y="222751"/>
                </a:lnTo>
                <a:lnTo>
                  <a:pt x="407963" y="197450"/>
                </a:lnTo>
                <a:lnTo>
                  <a:pt x="448074" y="173458"/>
                </a:lnTo>
                <a:lnTo>
                  <a:pt x="489633" y="150820"/>
                </a:lnTo>
                <a:lnTo>
                  <a:pt x="532581" y="129580"/>
                </a:lnTo>
                <a:lnTo>
                  <a:pt x="576858" y="109783"/>
                </a:lnTo>
                <a:lnTo>
                  <a:pt x="622404" y="91473"/>
                </a:lnTo>
                <a:lnTo>
                  <a:pt x="669160" y="74695"/>
                </a:lnTo>
                <a:lnTo>
                  <a:pt x="717067" y="59494"/>
                </a:lnTo>
                <a:lnTo>
                  <a:pt x="766066" y="45914"/>
                </a:lnTo>
                <a:lnTo>
                  <a:pt x="816096" y="34001"/>
                </a:lnTo>
                <a:lnTo>
                  <a:pt x="867098" y="23797"/>
                </a:lnTo>
                <a:lnTo>
                  <a:pt x="919014" y="15349"/>
                </a:lnTo>
                <a:lnTo>
                  <a:pt x="971783" y="8701"/>
                </a:lnTo>
                <a:lnTo>
                  <a:pt x="1025346" y="3896"/>
                </a:lnTo>
                <a:lnTo>
                  <a:pt x="1079644" y="981"/>
                </a:lnTo>
                <a:lnTo>
                  <a:pt x="1134617" y="0"/>
                </a:lnTo>
                <a:lnTo>
                  <a:pt x="1189590" y="981"/>
                </a:lnTo>
                <a:lnTo>
                  <a:pt x="1243887" y="3896"/>
                </a:lnTo>
                <a:lnTo>
                  <a:pt x="1297449" y="8701"/>
                </a:lnTo>
                <a:lnTo>
                  <a:pt x="1350217" y="15349"/>
                </a:lnTo>
                <a:lnTo>
                  <a:pt x="1402132" y="23797"/>
                </a:lnTo>
                <a:lnTo>
                  <a:pt x="1453135" y="34001"/>
                </a:lnTo>
                <a:lnTo>
                  <a:pt x="1503164" y="45914"/>
                </a:lnTo>
                <a:lnTo>
                  <a:pt x="1552162" y="59494"/>
                </a:lnTo>
                <a:lnTo>
                  <a:pt x="1600069" y="74695"/>
                </a:lnTo>
                <a:lnTo>
                  <a:pt x="1646826" y="91473"/>
                </a:lnTo>
                <a:lnTo>
                  <a:pt x="1692372" y="109783"/>
                </a:lnTo>
                <a:lnTo>
                  <a:pt x="1736648" y="129580"/>
                </a:lnTo>
                <a:lnTo>
                  <a:pt x="1779596" y="150820"/>
                </a:lnTo>
                <a:lnTo>
                  <a:pt x="1821155" y="173458"/>
                </a:lnTo>
                <a:lnTo>
                  <a:pt x="1861267" y="197450"/>
                </a:lnTo>
                <a:lnTo>
                  <a:pt x="1899871" y="222751"/>
                </a:lnTo>
                <a:lnTo>
                  <a:pt x="1936908" y="249316"/>
                </a:lnTo>
                <a:lnTo>
                  <a:pt x="1972319" y="277102"/>
                </a:lnTo>
                <a:lnTo>
                  <a:pt x="2006045" y="306062"/>
                </a:lnTo>
                <a:lnTo>
                  <a:pt x="2038026" y="336153"/>
                </a:lnTo>
                <a:lnTo>
                  <a:pt x="2068202" y="367330"/>
                </a:lnTo>
                <a:lnTo>
                  <a:pt x="2096514" y="399548"/>
                </a:lnTo>
                <a:lnTo>
                  <a:pt x="2122903" y="432763"/>
                </a:lnTo>
                <a:lnTo>
                  <a:pt x="2147309" y="466930"/>
                </a:lnTo>
                <a:lnTo>
                  <a:pt x="2169672" y="502004"/>
                </a:lnTo>
                <a:lnTo>
                  <a:pt x="2189934" y="537942"/>
                </a:lnTo>
                <a:lnTo>
                  <a:pt x="2208035" y="574698"/>
                </a:lnTo>
                <a:lnTo>
                  <a:pt x="2223915" y="612227"/>
                </a:lnTo>
                <a:lnTo>
                  <a:pt x="2237515" y="650486"/>
                </a:lnTo>
                <a:lnTo>
                  <a:pt x="2248776" y="689429"/>
                </a:lnTo>
                <a:lnTo>
                  <a:pt x="2257638" y="729012"/>
                </a:lnTo>
                <a:lnTo>
                  <a:pt x="2264041" y="769190"/>
                </a:lnTo>
                <a:lnTo>
                  <a:pt x="2267927" y="809919"/>
                </a:lnTo>
                <a:lnTo>
                  <a:pt x="2269236" y="851154"/>
                </a:lnTo>
                <a:lnTo>
                  <a:pt x="2267927" y="892388"/>
                </a:lnTo>
                <a:lnTo>
                  <a:pt x="2264041" y="933117"/>
                </a:lnTo>
                <a:lnTo>
                  <a:pt x="2257638" y="973295"/>
                </a:lnTo>
                <a:lnTo>
                  <a:pt x="2248776" y="1012878"/>
                </a:lnTo>
                <a:lnTo>
                  <a:pt x="2237515" y="1051821"/>
                </a:lnTo>
                <a:lnTo>
                  <a:pt x="2223915" y="1090080"/>
                </a:lnTo>
                <a:lnTo>
                  <a:pt x="2208035" y="1127609"/>
                </a:lnTo>
                <a:lnTo>
                  <a:pt x="2189934" y="1164365"/>
                </a:lnTo>
                <a:lnTo>
                  <a:pt x="2169672" y="1200303"/>
                </a:lnTo>
                <a:lnTo>
                  <a:pt x="2147309" y="1235377"/>
                </a:lnTo>
                <a:lnTo>
                  <a:pt x="2122903" y="1269544"/>
                </a:lnTo>
                <a:lnTo>
                  <a:pt x="2096514" y="1302759"/>
                </a:lnTo>
                <a:lnTo>
                  <a:pt x="2068202" y="1334977"/>
                </a:lnTo>
                <a:lnTo>
                  <a:pt x="2038026" y="1366154"/>
                </a:lnTo>
                <a:lnTo>
                  <a:pt x="2006045" y="1396245"/>
                </a:lnTo>
                <a:lnTo>
                  <a:pt x="1972319" y="1425205"/>
                </a:lnTo>
                <a:lnTo>
                  <a:pt x="1936908" y="1452991"/>
                </a:lnTo>
                <a:lnTo>
                  <a:pt x="1899871" y="1479556"/>
                </a:lnTo>
                <a:lnTo>
                  <a:pt x="1861267" y="1504857"/>
                </a:lnTo>
                <a:lnTo>
                  <a:pt x="1821155" y="1528849"/>
                </a:lnTo>
                <a:lnTo>
                  <a:pt x="1779596" y="1551487"/>
                </a:lnTo>
                <a:lnTo>
                  <a:pt x="1736648" y="1572727"/>
                </a:lnTo>
                <a:lnTo>
                  <a:pt x="1692372" y="1592524"/>
                </a:lnTo>
                <a:lnTo>
                  <a:pt x="1646826" y="1610834"/>
                </a:lnTo>
                <a:lnTo>
                  <a:pt x="1600069" y="1627612"/>
                </a:lnTo>
                <a:lnTo>
                  <a:pt x="1552162" y="1642813"/>
                </a:lnTo>
                <a:lnTo>
                  <a:pt x="1503164" y="1656393"/>
                </a:lnTo>
                <a:lnTo>
                  <a:pt x="1453135" y="1668306"/>
                </a:lnTo>
                <a:lnTo>
                  <a:pt x="1402132" y="1678510"/>
                </a:lnTo>
                <a:lnTo>
                  <a:pt x="1350217" y="1686958"/>
                </a:lnTo>
                <a:lnTo>
                  <a:pt x="1297449" y="1693606"/>
                </a:lnTo>
                <a:lnTo>
                  <a:pt x="1243887" y="1698411"/>
                </a:lnTo>
                <a:lnTo>
                  <a:pt x="1189590" y="1701326"/>
                </a:lnTo>
                <a:lnTo>
                  <a:pt x="1134617" y="1702308"/>
                </a:lnTo>
                <a:lnTo>
                  <a:pt x="1079644" y="1701326"/>
                </a:lnTo>
                <a:lnTo>
                  <a:pt x="1025346" y="1698411"/>
                </a:lnTo>
                <a:lnTo>
                  <a:pt x="971783" y="1693606"/>
                </a:lnTo>
                <a:lnTo>
                  <a:pt x="919014" y="1686958"/>
                </a:lnTo>
                <a:lnTo>
                  <a:pt x="867098" y="1678510"/>
                </a:lnTo>
                <a:lnTo>
                  <a:pt x="816096" y="1668306"/>
                </a:lnTo>
                <a:lnTo>
                  <a:pt x="766066" y="1656393"/>
                </a:lnTo>
                <a:lnTo>
                  <a:pt x="717067" y="1642813"/>
                </a:lnTo>
                <a:lnTo>
                  <a:pt x="669160" y="1627612"/>
                </a:lnTo>
                <a:lnTo>
                  <a:pt x="622404" y="1610834"/>
                </a:lnTo>
                <a:lnTo>
                  <a:pt x="576858" y="1592524"/>
                </a:lnTo>
                <a:lnTo>
                  <a:pt x="532581" y="1572727"/>
                </a:lnTo>
                <a:lnTo>
                  <a:pt x="489633" y="1551487"/>
                </a:lnTo>
                <a:lnTo>
                  <a:pt x="448074" y="1528849"/>
                </a:lnTo>
                <a:lnTo>
                  <a:pt x="407963" y="1504857"/>
                </a:lnTo>
                <a:lnTo>
                  <a:pt x="369359" y="1479556"/>
                </a:lnTo>
                <a:lnTo>
                  <a:pt x="332322" y="1452991"/>
                </a:lnTo>
                <a:lnTo>
                  <a:pt x="296911" y="1425205"/>
                </a:lnTo>
                <a:lnTo>
                  <a:pt x="263186" y="1396245"/>
                </a:lnTo>
                <a:lnTo>
                  <a:pt x="231206" y="1366154"/>
                </a:lnTo>
                <a:lnTo>
                  <a:pt x="201030" y="1334977"/>
                </a:lnTo>
                <a:lnTo>
                  <a:pt x="172718" y="1302759"/>
                </a:lnTo>
                <a:lnTo>
                  <a:pt x="146330" y="1269544"/>
                </a:lnTo>
                <a:lnTo>
                  <a:pt x="121924" y="1235377"/>
                </a:lnTo>
                <a:lnTo>
                  <a:pt x="99561" y="1200303"/>
                </a:lnTo>
                <a:lnTo>
                  <a:pt x="79299" y="1164365"/>
                </a:lnTo>
                <a:lnTo>
                  <a:pt x="61199" y="1127609"/>
                </a:lnTo>
                <a:lnTo>
                  <a:pt x="45319" y="1090080"/>
                </a:lnTo>
                <a:lnTo>
                  <a:pt x="31719" y="1051821"/>
                </a:lnTo>
                <a:lnTo>
                  <a:pt x="20458" y="1012878"/>
                </a:lnTo>
                <a:lnTo>
                  <a:pt x="11597" y="973295"/>
                </a:lnTo>
                <a:lnTo>
                  <a:pt x="5193" y="933117"/>
                </a:lnTo>
                <a:lnTo>
                  <a:pt x="1308" y="892388"/>
                </a:lnTo>
                <a:lnTo>
                  <a:pt x="0" y="851154"/>
                </a:lnTo>
                <a:close/>
              </a:path>
            </a:pathLst>
          </a:custGeom>
          <a:ln w="27304">
            <a:solidFill>
              <a:srgbClr val="FFF6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8704" y="966216"/>
            <a:ext cx="1396746" cy="130682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4455" y="970376"/>
            <a:ext cx="1359705" cy="1272029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314455" y="970376"/>
            <a:ext cx="1360170" cy="1272540"/>
          </a:xfrm>
          <a:custGeom>
            <a:avLst/>
            <a:gdLst/>
            <a:ahLst/>
            <a:cxnLst/>
            <a:rect l="l" t="t" r="r" b="b"/>
            <a:pathLst>
              <a:path w="1360170" h="1272539">
                <a:moveTo>
                  <a:pt x="93303" y="167797"/>
                </a:moveTo>
                <a:lnTo>
                  <a:pt x="120579" y="136936"/>
                </a:lnTo>
                <a:lnTo>
                  <a:pt x="150484" y="109224"/>
                </a:lnTo>
                <a:lnTo>
                  <a:pt x="182840" y="84652"/>
                </a:lnTo>
                <a:lnTo>
                  <a:pt x="217465" y="63214"/>
                </a:lnTo>
                <a:lnTo>
                  <a:pt x="254180" y="44903"/>
                </a:lnTo>
                <a:lnTo>
                  <a:pt x="292805" y="29711"/>
                </a:lnTo>
                <a:lnTo>
                  <a:pt x="333161" y="17632"/>
                </a:lnTo>
                <a:lnTo>
                  <a:pt x="375066" y="8659"/>
                </a:lnTo>
                <a:lnTo>
                  <a:pt x="418341" y="2783"/>
                </a:lnTo>
                <a:lnTo>
                  <a:pt x="462807" y="0"/>
                </a:lnTo>
                <a:lnTo>
                  <a:pt x="508283" y="300"/>
                </a:lnTo>
                <a:lnTo>
                  <a:pt x="554590" y="3677"/>
                </a:lnTo>
                <a:lnTo>
                  <a:pt x="601547" y="10125"/>
                </a:lnTo>
                <a:lnTo>
                  <a:pt x="648974" y="19635"/>
                </a:lnTo>
                <a:lnTo>
                  <a:pt x="696693" y="32201"/>
                </a:lnTo>
                <a:lnTo>
                  <a:pt x="744522" y="47817"/>
                </a:lnTo>
                <a:lnTo>
                  <a:pt x="792281" y="66473"/>
                </a:lnTo>
                <a:lnTo>
                  <a:pt x="839792" y="88165"/>
                </a:lnTo>
                <a:lnTo>
                  <a:pt x="886873" y="112884"/>
                </a:lnTo>
                <a:lnTo>
                  <a:pt x="933345" y="140623"/>
                </a:lnTo>
                <a:lnTo>
                  <a:pt x="979029" y="171376"/>
                </a:lnTo>
                <a:lnTo>
                  <a:pt x="1023743" y="205135"/>
                </a:lnTo>
                <a:lnTo>
                  <a:pt x="1066579" y="241258"/>
                </a:lnTo>
                <a:lnTo>
                  <a:pt x="1106698" y="278990"/>
                </a:lnTo>
                <a:lnTo>
                  <a:pt x="1144053" y="318159"/>
                </a:lnTo>
                <a:lnTo>
                  <a:pt x="1178597" y="358591"/>
                </a:lnTo>
                <a:lnTo>
                  <a:pt x="1210285" y="400111"/>
                </a:lnTo>
                <a:lnTo>
                  <a:pt x="1239068" y="442547"/>
                </a:lnTo>
                <a:lnTo>
                  <a:pt x="1264900" y="485723"/>
                </a:lnTo>
                <a:lnTo>
                  <a:pt x="1287734" y="529467"/>
                </a:lnTo>
                <a:lnTo>
                  <a:pt x="1307524" y="573605"/>
                </a:lnTo>
                <a:lnTo>
                  <a:pt x="1324222" y="617963"/>
                </a:lnTo>
                <a:lnTo>
                  <a:pt x="1337782" y="662367"/>
                </a:lnTo>
                <a:lnTo>
                  <a:pt x="1348158" y="706643"/>
                </a:lnTo>
                <a:lnTo>
                  <a:pt x="1355301" y="750618"/>
                </a:lnTo>
                <a:lnTo>
                  <a:pt x="1359166" y="794118"/>
                </a:lnTo>
                <a:lnTo>
                  <a:pt x="1359705" y="836970"/>
                </a:lnTo>
                <a:lnTo>
                  <a:pt x="1356873" y="878999"/>
                </a:lnTo>
                <a:lnTo>
                  <a:pt x="1350621" y="920031"/>
                </a:lnTo>
                <a:lnTo>
                  <a:pt x="1340904" y="959894"/>
                </a:lnTo>
                <a:lnTo>
                  <a:pt x="1327674" y="998412"/>
                </a:lnTo>
                <a:lnTo>
                  <a:pt x="1310884" y="1035413"/>
                </a:lnTo>
                <a:lnTo>
                  <a:pt x="1290489" y="1070723"/>
                </a:lnTo>
                <a:lnTo>
                  <a:pt x="1266440" y="1104168"/>
                </a:lnTo>
                <a:lnTo>
                  <a:pt x="1239158" y="1135044"/>
                </a:lnTo>
                <a:lnTo>
                  <a:pt x="1209247" y="1162770"/>
                </a:lnTo>
                <a:lnTo>
                  <a:pt x="1176887" y="1187352"/>
                </a:lnTo>
                <a:lnTo>
                  <a:pt x="1142258" y="1208798"/>
                </a:lnTo>
                <a:lnTo>
                  <a:pt x="1105540" y="1227115"/>
                </a:lnTo>
                <a:lnTo>
                  <a:pt x="1066913" y="1242311"/>
                </a:lnTo>
                <a:lnTo>
                  <a:pt x="1026556" y="1254393"/>
                </a:lnTo>
                <a:lnTo>
                  <a:pt x="984649" y="1263368"/>
                </a:lnTo>
                <a:lnTo>
                  <a:pt x="941373" y="1269245"/>
                </a:lnTo>
                <a:lnTo>
                  <a:pt x="896906" y="1272029"/>
                </a:lnTo>
                <a:lnTo>
                  <a:pt x="851429" y="1271729"/>
                </a:lnTo>
                <a:lnTo>
                  <a:pt x="805122" y="1268351"/>
                </a:lnTo>
                <a:lnTo>
                  <a:pt x="758165" y="1261904"/>
                </a:lnTo>
                <a:lnTo>
                  <a:pt x="710737" y="1252394"/>
                </a:lnTo>
                <a:lnTo>
                  <a:pt x="663018" y="1239830"/>
                </a:lnTo>
                <a:lnTo>
                  <a:pt x="615188" y="1224218"/>
                </a:lnTo>
                <a:lnTo>
                  <a:pt x="567427" y="1205565"/>
                </a:lnTo>
                <a:lnTo>
                  <a:pt x="519915" y="1183880"/>
                </a:lnTo>
                <a:lnTo>
                  <a:pt x="472831" y="1159169"/>
                </a:lnTo>
                <a:lnTo>
                  <a:pt x="426356" y="1131440"/>
                </a:lnTo>
                <a:lnTo>
                  <a:pt x="380668" y="1100700"/>
                </a:lnTo>
                <a:lnTo>
                  <a:pt x="335949" y="1066957"/>
                </a:lnTo>
                <a:lnTo>
                  <a:pt x="293118" y="1030833"/>
                </a:lnTo>
                <a:lnTo>
                  <a:pt x="253003" y="993098"/>
                </a:lnTo>
                <a:lnTo>
                  <a:pt x="215650" y="953926"/>
                </a:lnTo>
                <a:lnTo>
                  <a:pt x="181107" y="913490"/>
                </a:lnTo>
                <a:lnTo>
                  <a:pt x="149421" y="871964"/>
                </a:lnTo>
                <a:lnTo>
                  <a:pt x="120638" y="829522"/>
                </a:lnTo>
                <a:lnTo>
                  <a:pt x="94806" y="786338"/>
                </a:lnTo>
                <a:lnTo>
                  <a:pt x="71971" y="742587"/>
                </a:lnTo>
                <a:lnTo>
                  <a:pt x="52181" y="698441"/>
                </a:lnTo>
                <a:lnTo>
                  <a:pt x="35482" y="654074"/>
                </a:lnTo>
                <a:lnTo>
                  <a:pt x="21921" y="609662"/>
                </a:lnTo>
                <a:lnTo>
                  <a:pt x="11545" y="565377"/>
                </a:lnTo>
                <a:lnTo>
                  <a:pt x="4402" y="521393"/>
                </a:lnTo>
                <a:lnTo>
                  <a:pt x="538" y="477885"/>
                </a:lnTo>
                <a:lnTo>
                  <a:pt x="0" y="435025"/>
                </a:lnTo>
                <a:lnTo>
                  <a:pt x="2834" y="392989"/>
                </a:lnTo>
                <a:lnTo>
                  <a:pt x="9089" y="351950"/>
                </a:lnTo>
                <a:lnTo>
                  <a:pt x="18810" y="312082"/>
                </a:lnTo>
                <a:lnTo>
                  <a:pt x="32045" y="273559"/>
                </a:lnTo>
                <a:lnTo>
                  <a:pt x="48841" y="236554"/>
                </a:lnTo>
                <a:lnTo>
                  <a:pt x="69245" y="201242"/>
                </a:lnTo>
                <a:lnTo>
                  <a:pt x="93303" y="167797"/>
                </a:lnTo>
                <a:close/>
              </a:path>
              <a:path w="1360170" h="1272539">
                <a:moveTo>
                  <a:pt x="195284" y="249204"/>
                </a:moveTo>
                <a:lnTo>
                  <a:pt x="173368" y="280735"/>
                </a:lnTo>
                <a:lnTo>
                  <a:pt x="142802" y="350493"/>
                </a:lnTo>
                <a:lnTo>
                  <a:pt x="133994" y="388214"/>
                </a:lnTo>
                <a:lnTo>
                  <a:pt x="129400" y="427492"/>
                </a:lnTo>
                <a:lnTo>
                  <a:pt x="128940" y="468077"/>
                </a:lnTo>
                <a:lnTo>
                  <a:pt x="132535" y="509714"/>
                </a:lnTo>
                <a:lnTo>
                  <a:pt x="140108" y="552151"/>
                </a:lnTo>
                <a:lnTo>
                  <a:pt x="151580" y="595136"/>
                </a:lnTo>
                <a:lnTo>
                  <a:pt x="166873" y="638416"/>
                </a:lnTo>
                <a:lnTo>
                  <a:pt x="185907" y="681739"/>
                </a:lnTo>
                <a:lnTo>
                  <a:pt x="208606" y="724852"/>
                </a:lnTo>
                <a:lnTo>
                  <a:pt x="234890" y="767502"/>
                </a:lnTo>
                <a:lnTo>
                  <a:pt x="264680" y="809437"/>
                </a:lnTo>
                <a:lnTo>
                  <a:pt x="297899" y="850405"/>
                </a:lnTo>
                <a:lnTo>
                  <a:pt x="334469" y="890152"/>
                </a:lnTo>
                <a:lnTo>
                  <a:pt x="374309" y="928427"/>
                </a:lnTo>
                <a:lnTo>
                  <a:pt x="417343" y="964976"/>
                </a:lnTo>
                <a:lnTo>
                  <a:pt x="462523" y="998836"/>
                </a:lnTo>
                <a:lnTo>
                  <a:pt x="508676" y="1029197"/>
                </a:lnTo>
                <a:lnTo>
                  <a:pt x="555540" y="1056040"/>
                </a:lnTo>
                <a:lnTo>
                  <a:pt x="602850" y="1079344"/>
                </a:lnTo>
                <a:lnTo>
                  <a:pt x="650343" y="1099089"/>
                </a:lnTo>
                <a:lnTo>
                  <a:pt x="697756" y="1115255"/>
                </a:lnTo>
                <a:lnTo>
                  <a:pt x="744824" y="1127821"/>
                </a:lnTo>
                <a:lnTo>
                  <a:pt x="791285" y="1136769"/>
                </a:lnTo>
                <a:lnTo>
                  <a:pt x="836874" y="1142077"/>
                </a:lnTo>
                <a:lnTo>
                  <a:pt x="881328" y="1143726"/>
                </a:lnTo>
                <a:lnTo>
                  <a:pt x="924383" y="1141695"/>
                </a:lnTo>
                <a:lnTo>
                  <a:pt x="965776" y="1135965"/>
                </a:lnTo>
                <a:lnTo>
                  <a:pt x="1005242" y="1126515"/>
                </a:lnTo>
                <a:lnTo>
                  <a:pt x="1042519" y="1113324"/>
                </a:lnTo>
                <a:lnTo>
                  <a:pt x="1077343" y="1096374"/>
                </a:lnTo>
                <a:lnTo>
                  <a:pt x="1109450" y="1075643"/>
                </a:lnTo>
                <a:lnTo>
                  <a:pt x="1164459" y="1022761"/>
                </a:lnTo>
                <a:lnTo>
                  <a:pt x="1186381" y="991249"/>
                </a:lnTo>
                <a:lnTo>
                  <a:pt x="1216956" y="921525"/>
                </a:lnTo>
                <a:lnTo>
                  <a:pt x="1225767" y="883818"/>
                </a:lnTo>
                <a:lnTo>
                  <a:pt x="1230364" y="844552"/>
                </a:lnTo>
                <a:lnTo>
                  <a:pt x="1230825" y="803978"/>
                </a:lnTo>
                <a:lnTo>
                  <a:pt x="1227231" y="762349"/>
                </a:lnTo>
                <a:lnTo>
                  <a:pt x="1219658" y="719919"/>
                </a:lnTo>
                <a:lnTo>
                  <a:pt x="1208185" y="676940"/>
                </a:lnTo>
                <a:lnTo>
                  <a:pt x="1192891" y="633664"/>
                </a:lnTo>
                <a:lnTo>
                  <a:pt x="1173854" y="590345"/>
                </a:lnTo>
                <a:lnTo>
                  <a:pt x="1151153" y="547235"/>
                </a:lnTo>
                <a:lnTo>
                  <a:pt x="1124866" y="504587"/>
                </a:lnTo>
                <a:lnTo>
                  <a:pt x="1095071" y="462653"/>
                </a:lnTo>
                <a:lnTo>
                  <a:pt x="1061848" y="421686"/>
                </a:lnTo>
                <a:lnTo>
                  <a:pt x="1025273" y="381939"/>
                </a:lnTo>
                <a:lnTo>
                  <a:pt x="985427" y="343665"/>
                </a:lnTo>
                <a:lnTo>
                  <a:pt x="942387" y="307116"/>
                </a:lnTo>
                <a:lnTo>
                  <a:pt x="897207" y="273255"/>
                </a:lnTo>
                <a:lnTo>
                  <a:pt x="851053" y="242891"/>
                </a:lnTo>
                <a:lnTo>
                  <a:pt x="804188" y="216043"/>
                </a:lnTo>
                <a:lnTo>
                  <a:pt x="756876" y="192732"/>
                </a:lnTo>
                <a:lnTo>
                  <a:pt x="709381" y="172979"/>
                </a:lnTo>
                <a:lnTo>
                  <a:pt x="661967" y="156804"/>
                </a:lnTo>
                <a:lnTo>
                  <a:pt x="614896" y="144228"/>
                </a:lnTo>
                <a:lnTo>
                  <a:pt x="568434" y="135270"/>
                </a:lnTo>
                <a:lnTo>
                  <a:pt x="522844" y="129951"/>
                </a:lnTo>
                <a:lnTo>
                  <a:pt x="478389" y="128292"/>
                </a:lnTo>
                <a:lnTo>
                  <a:pt x="435334" y="130312"/>
                </a:lnTo>
                <a:lnTo>
                  <a:pt x="393942" y="136033"/>
                </a:lnTo>
                <a:lnTo>
                  <a:pt x="354476" y="145474"/>
                </a:lnTo>
                <a:lnTo>
                  <a:pt x="317201" y="158657"/>
                </a:lnTo>
                <a:lnTo>
                  <a:pt x="282381" y="175600"/>
                </a:lnTo>
                <a:lnTo>
                  <a:pt x="250279" y="196326"/>
                </a:lnTo>
                <a:lnTo>
                  <a:pt x="195284" y="249204"/>
                </a:lnTo>
                <a:close/>
              </a:path>
            </a:pathLst>
          </a:custGeom>
          <a:ln w="7349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350263" y="0"/>
            <a:ext cx="10841990" cy="6858000"/>
          </a:xfrm>
          <a:custGeom>
            <a:avLst/>
            <a:gdLst/>
            <a:ahLst/>
            <a:cxnLst/>
            <a:rect l="l" t="t" r="r" b="b"/>
            <a:pathLst>
              <a:path w="10841990" h="6858000">
                <a:moveTo>
                  <a:pt x="10841736" y="0"/>
                </a:moveTo>
                <a:lnTo>
                  <a:pt x="0" y="0"/>
                </a:lnTo>
                <a:lnTo>
                  <a:pt x="0" y="6858000"/>
                </a:lnTo>
                <a:lnTo>
                  <a:pt x="10841736" y="6858000"/>
                </a:lnTo>
                <a:lnTo>
                  <a:pt x="108417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74063" y="0"/>
            <a:ext cx="175336" cy="6858000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1353311" y="0"/>
            <a:ext cx="97790" cy="6858000"/>
          </a:xfrm>
          <a:custGeom>
            <a:avLst/>
            <a:gdLst/>
            <a:ahLst/>
            <a:cxnLst/>
            <a:rect l="l" t="t" r="r" b="b"/>
            <a:pathLst>
              <a:path w="97790" h="6858000">
                <a:moveTo>
                  <a:pt x="97536" y="0"/>
                </a:moveTo>
                <a:lnTo>
                  <a:pt x="0" y="0"/>
                </a:lnTo>
                <a:lnTo>
                  <a:pt x="0" y="6858000"/>
                </a:lnTo>
                <a:lnTo>
                  <a:pt x="97536" y="6858000"/>
                </a:lnTo>
                <a:lnTo>
                  <a:pt x="975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31208" y="2855975"/>
            <a:ext cx="3833622" cy="1021842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54468" y="2839211"/>
            <a:ext cx="997457" cy="102184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562213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066" y="3810"/>
            <a:ext cx="1093470" cy="819150"/>
          </a:xfrm>
          <a:custGeom>
            <a:avLst/>
            <a:gdLst/>
            <a:ahLst/>
            <a:cxnLst/>
            <a:rect l="l" t="t" r="r" b="b"/>
            <a:pathLst>
              <a:path w="1093470" h="819150">
                <a:moveTo>
                  <a:pt x="1093213" y="0"/>
                </a:moveTo>
                <a:lnTo>
                  <a:pt x="505" y="0"/>
                </a:lnTo>
                <a:lnTo>
                  <a:pt x="0" y="819150"/>
                </a:lnTo>
                <a:lnTo>
                  <a:pt x="55042" y="818147"/>
                </a:lnTo>
                <a:lnTo>
                  <a:pt x="108888" y="815170"/>
                </a:lnTo>
                <a:lnTo>
                  <a:pt x="161978" y="810267"/>
                </a:lnTo>
                <a:lnTo>
                  <a:pt x="214251" y="803484"/>
                </a:lnTo>
                <a:lnTo>
                  <a:pt x="265645" y="794867"/>
                </a:lnTo>
                <a:lnTo>
                  <a:pt x="316095" y="784465"/>
                </a:lnTo>
                <a:lnTo>
                  <a:pt x="365540" y="772323"/>
                </a:lnTo>
                <a:lnTo>
                  <a:pt x="413918" y="758490"/>
                </a:lnTo>
                <a:lnTo>
                  <a:pt x="461165" y="743011"/>
                </a:lnTo>
                <a:lnTo>
                  <a:pt x="507219" y="725933"/>
                </a:lnTo>
                <a:lnTo>
                  <a:pt x="552018" y="707305"/>
                </a:lnTo>
                <a:lnTo>
                  <a:pt x="595498" y="687172"/>
                </a:lnTo>
                <a:lnTo>
                  <a:pt x="637597" y="665581"/>
                </a:lnTo>
                <a:lnTo>
                  <a:pt x="678254" y="642580"/>
                </a:lnTo>
                <a:lnTo>
                  <a:pt x="717404" y="618216"/>
                </a:lnTo>
                <a:lnTo>
                  <a:pt x="754985" y="592534"/>
                </a:lnTo>
                <a:lnTo>
                  <a:pt x="790935" y="565584"/>
                </a:lnTo>
                <a:lnTo>
                  <a:pt x="825192" y="537410"/>
                </a:lnTo>
                <a:lnTo>
                  <a:pt x="857692" y="508060"/>
                </a:lnTo>
                <a:lnTo>
                  <a:pt x="888373" y="477582"/>
                </a:lnTo>
                <a:lnTo>
                  <a:pt x="917172" y="446022"/>
                </a:lnTo>
                <a:lnTo>
                  <a:pt x="944027" y="413427"/>
                </a:lnTo>
                <a:lnTo>
                  <a:pt x="968876" y="379844"/>
                </a:lnTo>
                <a:lnTo>
                  <a:pt x="991655" y="345319"/>
                </a:lnTo>
                <a:lnTo>
                  <a:pt x="1012301" y="309901"/>
                </a:lnTo>
                <a:lnTo>
                  <a:pt x="1030754" y="273636"/>
                </a:lnTo>
                <a:lnTo>
                  <a:pt x="1046949" y="236570"/>
                </a:lnTo>
                <a:lnTo>
                  <a:pt x="1060824" y="198751"/>
                </a:lnTo>
                <a:lnTo>
                  <a:pt x="1072317" y="160225"/>
                </a:lnTo>
                <a:lnTo>
                  <a:pt x="1081365" y="121041"/>
                </a:lnTo>
                <a:lnTo>
                  <a:pt x="1087905" y="81243"/>
                </a:lnTo>
                <a:lnTo>
                  <a:pt x="1091875" y="40881"/>
                </a:lnTo>
                <a:lnTo>
                  <a:pt x="1093213" y="0"/>
                </a:lnTo>
                <a:close/>
              </a:path>
            </a:pathLst>
          </a:custGeom>
          <a:solidFill>
            <a:srgbClr val="FDF9F4">
              <a:alpha val="3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066" y="3810"/>
            <a:ext cx="1093470" cy="819150"/>
          </a:xfrm>
          <a:custGeom>
            <a:avLst/>
            <a:gdLst/>
            <a:ahLst/>
            <a:cxnLst/>
            <a:rect l="l" t="t" r="r" b="b"/>
            <a:pathLst>
              <a:path w="1093470" h="819150">
                <a:moveTo>
                  <a:pt x="1093213" y="0"/>
                </a:moveTo>
                <a:lnTo>
                  <a:pt x="1091875" y="40881"/>
                </a:lnTo>
                <a:lnTo>
                  <a:pt x="1087905" y="81243"/>
                </a:lnTo>
                <a:lnTo>
                  <a:pt x="1081365" y="121041"/>
                </a:lnTo>
                <a:lnTo>
                  <a:pt x="1072317" y="160225"/>
                </a:lnTo>
                <a:lnTo>
                  <a:pt x="1060824" y="198751"/>
                </a:lnTo>
                <a:lnTo>
                  <a:pt x="1046949" y="236570"/>
                </a:lnTo>
                <a:lnTo>
                  <a:pt x="1030754" y="273636"/>
                </a:lnTo>
                <a:lnTo>
                  <a:pt x="1012301" y="309901"/>
                </a:lnTo>
                <a:lnTo>
                  <a:pt x="991655" y="345319"/>
                </a:lnTo>
                <a:lnTo>
                  <a:pt x="968876" y="379844"/>
                </a:lnTo>
                <a:lnTo>
                  <a:pt x="944027" y="413427"/>
                </a:lnTo>
                <a:lnTo>
                  <a:pt x="917172" y="446022"/>
                </a:lnTo>
                <a:lnTo>
                  <a:pt x="888373" y="477582"/>
                </a:lnTo>
                <a:lnTo>
                  <a:pt x="857692" y="508060"/>
                </a:lnTo>
                <a:lnTo>
                  <a:pt x="825192" y="537410"/>
                </a:lnTo>
                <a:lnTo>
                  <a:pt x="790935" y="565584"/>
                </a:lnTo>
                <a:lnTo>
                  <a:pt x="754985" y="592534"/>
                </a:lnTo>
                <a:lnTo>
                  <a:pt x="717404" y="618216"/>
                </a:lnTo>
                <a:lnTo>
                  <a:pt x="678254" y="642580"/>
                </a:lnTo>
                <a:lnTo>
                  <a:pt x="637597" y="665581"/>
                </a:lnTo>
                <a:lnTo>
                  <a:pt x="595498" y="687172"/>
                </a:lnTo>
                <a:lnTo>
                  <a:pt x="552018" y="707305"/>
                </a:lnTo>
                <a:lnTo>
                  <a:pt x="507219" y="725933"/>
                </a:lnTo>
                <a:lnTo>
                  <a:pt x="461165" y="743011"/>
                </a:lnTo>
                <a:lnTo>
                  <a:pt x="413918" y="758490"/>
                </a:lnTo>
                <a:lnTo>
                  <a:pt x="365540" y="772323"/>
                </a:lnTo>
                <a:lnTo>
                  <a:pt x="316095" y="784465"/>
                </a:lnTo>
                <a:lnTo>
                  <a:pt x="265645" y="794867"/>
                </a:lnTo>
                <a:lnTo>
                  <a:pt x="214251" y="803484"/>
                </a:lnTo>
                <a:lnTo>
                  <a:pt x="161978" y="810267"/>
                </a:lnTo>
                <a:lnTo>
                  <a:pt x="108888" y="815170"/>
                </a:lnTo>
                <a:lnTo>
                  <a:pt x="55042" y="818147"/>
                </a:lnTo>
                <a:lnTo>
                  <a:pt x="505" y="819150"/>
                </a:lnTo>
                <a:lnTo>
                  <a:pt x="336" y="819150"/>
                </a:lnTo>
                <a:lnTo>
                  <a:pt x="168" y="819150"/>
                </a:lnTo>
                <a:lnTo>
                  <a:pt x="0" y="819150"/>
                </a:lnTo>
                <a:lnTo>
                  <a:pt x="505" y="0"/>
                </a:lnTo>
                <a:lnTo>
                  <a:pt x="1093213" y="0"/>
                </a:lnTo>
                <a:close/>
              </a:path>
            </a:pathLst>
          </a:custGeom>
          <a:ln w="3175">
            <a:solidFill>
              <a:srgbClr val="D2C3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4404" y="6095"/>
            <a:ext cx="2349246" cy="1782317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225552" y="21335"/>
            <a:ext cx="2269490" cy="1702435"/>
          </a:xfrm>
          <a:custGeom>
            <a:avLst/>
            <a:gdLst/>
            <a:ahLst/>
            <a:cxnLst/>
            <a:rect l="l" t="t" r="r" b="b"/>
            <a:pathLst>
              <a:path w="2269490" h="1702435">
                <a:moveTo>
                  <a:pt x="0" y="851154"/>
                </a:moveTo>
                <a:lnTo>
                  <a:pt x="1308" y="809919"/>
                </a:lnTo>
                <a:lnTo>
                  <a:pt x="5193" y="769190"/>
                </a:lnTo>
                <a:lnTo>
                  <a:pt x="11597" y="729012"/>
                </a:lnTo>
                <a:lnTo>
                  <a:pt x="20458" y="689429"/>
                </a:lnTo>
                <a:lnTo>
                  <a:pt x="31719" y="650486"/>
                </a:lnTo>
                <a:lnTo>
                  <a:pt x="45319" y="612227"/>
                </a:lnTo>
                <a:lnTo>
                  <a:pt x="61199" y="574698"/>
                </a:lnTo>
                <a:lnTo>
                  <a:pt x="79299" y="537942"/>
                </a:lnTo>
                <a:lnTo>
                  <a:pt x="99561" y="502004"/>
                </a:lnTo>
                <a:lnTo>
                  <a:pt x="121924" y="466930"/>
                </a:lnTo>
                <a:lnTo>
                  <a:pt x="146330" y="432763"/>
                </a:lnTo>
                <a:lnTo>
                  <a:pt x="172718" y="399548"/>
                </a:lnTo>
                <a:lnTo>
                  <a:pt x="201030" y="367330"/>
                </a:lnTo>
                <a:lnTo>
                  <a:pt x="231206" y="336153"/>
                </a:lnTo>
                <a:lnTo>
                  <a:pt x="263186" y="306062"/>
                </a:lnTo>
                <a:lnTo>
                  <a:pt x="296911" y="277102"/>
                </a:lnTo>
                <a:lnTo>
                  <a:pt x="332322" y="249316"/>
                </a:lnTo>
                <a:lnTo>
                  <a:pt x="369359" y="222751"/>
                </a:lnTo>
                <a:lnTo>
                  <a:pt x="407963" y="197450"/>
                </a:lnTo>
                <a:lnTo>
                  <a:pt x="448074" y="173458"/>
                </a:lnTo>
                <a:lnTo>
                  <a:pt x="489633" y="150820"/>
                </a:lnTo>
                <a:lnTo>
                  <a:pt x="532581" y="129580"/>
                </a:lnTo>
                <a:lnTo>
                  <a:pt x="576858" y="109783"/>
                </a:lnTo>
                <a:lnTo>
                  <a:pt x="622404" y="91473"/>
                </a:lnTo>
                <a:lnTo>
                  <a:pt x="669160" y="74695"/>
                </a:lnTo>
                <a:lnTo>
                  <a:pt x="717067" y="59494"/>
                </a:lnTo>
                <a:lnTo>
                  <a:pt x="766066" y="45914"/>
                </a:lnTo>
                <a:lnTo>
                  <a:pt x="816096" y="34001"/>
                </a:lnTo>
                <a:lnTo>
                  <a:pt x="867098" y="23797"/>
                </a:lnTo>
                <a:lnTo>
                  <a:pt x="919014" y="15349"/>
                </a:lnTo>
                <a:lnTo>
                  <a:pt x="971783" y="8701"/>
                </a:lnTo>
                <a:lnTo>
                  <a:pt x="1025346" y="3896"/>
                </a:lnTo>
                <a:lnTo>
                  <a:pt x="1079644" y="981"/>
                </a:lnTo>
                <a:lnTo>
                  <a:pt x="1134617" y="0"/>
                </a:lnTo>
                <a:lnTo>
                  <a:pt x="1189590" y="981"/>
                </a:lnTo>
                <a:lnTo>
                  <a:pt x="1243887" y="3896"/>
                </a:lnTo>
                <a:lnTo>
                  <a:pt x="1297449" y="8701"/>
                </a:lnTo>
                <a:lnTo>
                  <a:pt x="1350217" y="15349"/>
                </a:lnTo>
                <a:lnTo>
                  <a:pt x="1402132" y="23797"/>
                </a:lnTo>
                <a:lnTo>
                  <a:pt x="1453135" y="34001"/>
                </a:lnTo>
                <a:lnTo>
                  <a:pt x="1503164" y="45914"/>
                </a:lnTo>
                <a:lnTo>
                  <a:pt x="1552162" y="59494"/>
                </a:lnTo>
                <a:lnTo>
                  <a:pt x="1600069" y="74695"/>
                </a:lnTo>
                <a:lnTo>
                  <a:pt x="1646826" y="91473"/>
                </a:lnTo>
                <a:lnTo>
                  <a:pt x="1692372" y="109783"/>
                </a:lnTo>
                <a:lnTo>
                  <a:pt x="1736648" y="129580"/>
                </a:lnTo>
                <a:lnTo>
                  <a:pt x="1779596" y="150820"/>
                </a:lnTo>
                <a:lnTo>
                  <a:pt x="1821155" y="173458"/>
                </a:lnTo>
                <a:lnTo>
                  <a:pt x="1861267" y="197450"/>
                </a:lnTo>
                <a:lnTo>
                  <a:pt x="1899871" y="222751"/>
                </a:lnTo>
                <a:lnTo>
                  <a:pt x="1936908" y="249316"/>
                </a:lnTo>
                <a:lnTo>
                  <a:pt x="1972319" y="277102"/>
                </a:lnTo>
                <a:lnTo>
                  <a:pt x="2006045" y="306062"/>
                </a:lnTo>
                <a:lnTo>
                  <a:pt x="2038026" y="336153"/>
                </a:lnTo>
                <a:lnTo>
                  <a:pt x="2068202" y="367330"/>
                </a:lnTo>
                <a:lnTo>
                  <a:pt x="2096514" y="399548"/>
                </a:lnTo>
                <a:lnTo>
                  <a:pt x="2122903" y="432763"/>
                </a:lnTo>
                <a:lnTo>
                  <a:pt x="2147309" y="466930"/>
                </a:lnTo>
                <a:lnTo>
                  <a:pt x="2169672" y="502004"/>
                </a:lnTo>
                <a:lnTo>
                  <a:pt x="2189934" y="537942"/>
                </a:lnTo>
                <a:lnTo>
                  <a:pt x="2208035" y="574698"/>
                </a:lnTo>
                <a:lnTo>
                  <a:pt x="2223915" y="612227"/>
                </a:lnTo>
                <a:lnTo>
                  <a:pt x="2237515" y="650486"/>
                </a:lnTo>
                <a:lnTo>
                  <a:pt x="2248776" y="689429"/>
                </a:lnTo>
                <a:lnTo>
                  <a:pt x="2257638" y="729012"/>
                </a:lnTo>
                <a:lnTo>
                  <a:pt x="2264041" y="769190"/>
                </a:lnTo>
                <a:lnTo>
                  <a:pt x="2267927" y="809919"/>
                </a:lnTo>
                <a:lnTo>
                  <a:pt x="2269236" y="851154"/>
                </a:lnTo>
                <a:lnTo>
                  <a:pt x="2267927" y="892388"/>
                </a:lnTo>
                <a:lnTo>
                  <a:pt x="2264041" y="933117"/>
                </a:lnTo>
                <a:lnTo>
                  <a:pt x="2257638" y="973295"/>
                </a:lnTo>
                <a:lnTo>
                  <a:pt x="2248776" y="1012878"/>
                </a:lnTo>
                <a:lnTo>
                  <a:pt x="2237515" y="1051821"/>
                </a:lnTo>
                <a:lnTo>
                  <a:pt x="2223915" y="1090080"/>
                </a:lnTo>
                <a:lnTo>
                  <a:pt x="2208035" y="1127609"/>
                </a:lnTo>
                <a:lnTo>
                  <a:pt x="2189934" y="1164365"/>
                </a:lnTo>
                <a:lnTo>
                  <a:pt x="2169672" y="1200303"/>
                </a:lnTo>
                <a:lnTo>
                  <a:pt x="2147309" y="1235377"/>
                </a:lnTo>
                <a:lnTo>
                  <a:pt x="2122903" y="1269544"/>
                </a:lnTo>
                <a:lnTo>
                  <a:pt x="2096514" y="1302759"/>
                </a:lnTo>
                <a:lnTo>
                  <a:pt x="2068202" y="1334977"/>
                </a:lnTo>
                <a:lnTo>
                  <a:pt x="2038026" y="1366154"/>
                </a:lnTo>
                <a:lnTo>
                  <a:pt x="2006045" y="1396245"/>
                </a:lnTo>
                <a:lnTo>
                  <a:pt x="1972319" y="1425205"/>
                </a:lnTo>
                <a:lnTo>
                  <a:pt x="1936908" y="1452991"/>
                </a:lnTo>
                <a:lnTo>
                  <a:pt x="1899871" y="1479556"/>
                </a:lnTo>
                <a:lnTo>
                  <a:pt x="1861267" y="1504857"/>
                </a:lnTo>
                <a:lnTo>
                  <a:pt x="1821155" y="1528849"/>
                </a:lnTo>
                <a:lnTo>
                  <a:pt x="1779596" y="1551487"/>
                </a:lnTo>
                <a:lnTo>
                  <a:pt x="1736648" y="1572727"/>
                </a:lnTo>
                <a:lnTo>
                  <a:pt x="1692372" y="1592524"/>
                </a:lnTo>
                <a:lnTo>
                  <a:pt x="1646826" y="1610834"/>
                </a:lnTo>
                <a:lnTo>
                  <a:pt x="1600069" y="1627612"/>
                </a:lnTo>
                <a:lnTo>
                  <a:pt x="1552162" y="1642813"/>
                </a:lnTo>
                <a:lnTo>
                  <a:pt x="1503164" y="1656393"/>
                </a:lnTo>
                <a:lnTo>
                  <a:pt x="1453135" y="1668306"/>
                </a:lnTo>
                <a:lnTo>
                  <a:pt x="1402132" y="1678510"/>
                </a:lnTo>
                <a:lnTo>
                  <a:pt x="1350217" y="1686958"/>
                </a:lnTo>
                <a:lnTo>
                  <a:pt x="1297449" y="1693606"/>
                </a:lnTo>
                <a:lnTo>
                  <a:pt x="1243887" y="1698411"/>
                </a:lnTo>
                <a:lnTo>
                  <a:pt x="1189590" y="1701326"/>
                </a:lnTo>
                <a:lnTo>
                  <a:pt x="1134617" y="1702308"/>
                </a:lnTo>
                <a:lnTo>
                  <a:pt x="1079644" y="1701326"/>
                </a:lnTo>
                <a:lnTo>
                  <a:pt x="1025346" y="1698411"/>
                </a:lnTo>
                <a:lnTo>
                  <a:pt x="971783" y="1693606"/>
                </a:lnTo>
                <a:lnTo>
                  <a:pt x="919014" y="1686958"/>
                </a:lnTo>
                <a:lnTo>
                  <a:pt x="867098" y="1678510"/>
                </a:lnTo>
                <a:lnTo>
                  <a:pt x="816096" y="1668306"/>
                </a:lnTo>
                <a:lnTo>
                  <a:pt x="766066" y="1656393"/>
                </a:lnTo>
                <a:lnTo>
                  <a:pt x="717067" y="1642813"/>
                </a:lnTo>
                <a:lnTo>
                  <a:pt x="669160" y="1627612"/>
                </a:lnTo>
                <a:lnTo>
                  <a:pt x="622404" y="1610834"/>
                </a:lnTo>
                <a:lnTo>
                  <a:pt x="576858" y="1592524"/>
                </a:lnTo>
                <a:lnTo>
                  <a:pt x="532581" y="1572727"/>
                </a:lnTo>
                <a:lnTo>
                  <a:pt x="489633" y="1551487"/>
                </a:lnTo>
                <a:lnTo>
                  <a:pt x="448074" y="1528849"/>
                </a:lnTo>
                <a:lnTo>
                  <a:pt x="407963" y="1504857"/>
                </a:lnTo>
                <a:lnTo>
                  <a:pt x="369359" y="1479556"/>
                </a:lnTo>
                <a:lnTo>
                  <a:pt x="332322" y="1452991"/>
                </a:lnTo>
                <a:lnTo>
                  <a:pt x="296911" y="1425205"/>
                </a:lnTo>
                <a:lnTo>
                  <a:pt x="263186" y="1396245"/>
                </a:lnTo>
                <a:lnTo>
                  <a:pt x="231206" y="1366154"/>
                </a:lnTo>
                <a:lnTo>
                  <a:pt x="201030" y="1334977"/>
                </a:lnTo>
                <a:lnTo>
                  <a:pt x="172718" y="1302759"/>
                </a:lnTo>
                <a:lnTo>
                  <a:pt x="146330" y="1269544"/>
                </a:lnTo>
                <a:lnTo>
                  <a:pt x="121924" y="1235377"/>
                </a:lnTo>
                <a:lnTo>
                  <a:pt x="99561" y="1200303"/>
                </a:lnTo>
                <a:lnTo>
                  <a:pt x="79299" y="1164365"/>
                </a:lnTo>
                <a:lnTo>
                  <a:pt x="61199" y="1127609"/>
                </a:lnTo>
                <a:lnTo>
                  <a:pt x="45319" y="1090080"/>
                </a:lnTo>
                <a:lnTo>
                  <a:pt x="31719" y="1051821"/>
                </a:lnTo>
                <a:lnTo>
                  <a:pt x="20458" y="1012878"/>
                </a:lnTo>
                <a:lnTo>
                  <a:pt x="11597" y="973295"/>
                </a:lnTo>
                <a:lnTo>
                  <a:pt x="5193" y="933117"/>
                </a:lnTo>
                <a:lnTo>
                  <a:pt x="1308" y="892388"/>
                </a:lnTo>
                <a:lnTo>
                  <a:pt x="0" y="851154"/>
                </a:lnTo>
                <a:close/>
              </a:path>
            </a:pathLst>
          </a:custGeom>
          <a:ln w="27304">
            <a:solidFill>
              <a:srgbClr val="FFF6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98704" y="966216"/>
            <a:ext cx="1396746" cy="130682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14455" y="970376"/>
            <a:ext cx="1359705" cy="1272029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314455" y="970376"/>
            <a:ext cx="1360170" cy="1272540"/>
          </a:xfrm>
          <a:custGeom>
            <a:avLst/>
            <a:gdLst/>
            <a:ahLst/>
            <a:cxnLst/>
            <a:rect l="l" t="t" r="r" b="b"/>
            <a:pathLst>
              <a:path w="1360170" h="1272539">
                <a:moveTo>
                  <a:pt x="93303" y="167797"/>
                </a:moveTo>
                <a:lnTo>
                  <a:pt x="120579" y="136936"/>
                </a:lnTo>
                <a:lnTo>
                  <a:pt x="150484" y="109224"/>
                </a:lnTo>
                <a:lnTo>
                  <a:pt x="182840" y="84652"/>
                </a:lnTo>
                <a:lnTo>
                  <a:pt x="217465" y="63214"/>
                </a:lnTo>
                <a:lnTo>
                  <a:pt x="254180" y="44903"/>
                </a:lnTo>
                <a:lnTo>
                  <a:pt x="292805" y="29711"/>
                </a:lnTo>
                <a:lnTo>
                  <a:pt x="333161" y="17632"/>
                </a:lnTo>
                <a:lnTo>
                  <a:pt x="375066" y="8659"/>
                </a:lnTo>
                <a:lnTo>
                  <a:pt x="418341" y="2783"/>
                </a:lnTo>
                <a:lnTo>
                  <a:pt x="462807" y="0"/>
                </a:lnTo>
                <a:lnTo>
                  <a:pt x="508283" y="300"/>
                </a:lnTo>
                <a:lnTo>
                  <a:pt x="554590" y="3677"/>
                </a:lnTo>
                <a:lnTo>
                  <a:pt x="601547" y="10125"/>
                </a:lnTo>
                <a:lnTo>
                  <a:pt x="648974" y="19635"/>
                </a:lnTo>
                <a:lnTo>
                  <a:pt x="696693" y="32201"/>
                </a:lnTo>
                <a:lnTo>
                  <a:pt x="744522" y="47817"/>
                </a:lnTo>
                <a:lnTo>
                  <a:pt x="792281" y="66473"/>
                </a:lnTo>
                <a:lnTo>
                  <a:pt x="839792" y="88165"/>
                </a:lnTo>
                <a:lnTo>
                  <a:pt x="886873" y="112884"/>
                </a:lnTo>
                <a:lnTo>
                  <a:pt x="933345" y="140623"/>
                </a:lnTo>
                <a:lnTo>
                  <a:pt x="979029" y="171376"/>
                </a:lnTo>
                <a:lnTo>
                  <a:pt x="1023743" y="205135"/>
                </a:lnTo>
                <a:lnTo>
                  <a:pt x="1066579" y="241258"/>
                </a:lnTo>
                <a:lnTo>
                  <a:pt x="1106698" y="278990"/>
                </a:lnTo>
                <a:lnTo>
                  <a:pt x="1144053" y="318159"/>
                </a:lnTo>
                <a:lnTo>
                  <a:pt x="1178597" y="358591"/>
                </a:lnTo>
                <a:lnTo>
                  <a:pt x="1210285" y="400111"/>
                </a:lnTo>
                <a:lnTo>
                  <a:pt x="1239068" y="442547"/>
                </a:lnTo>
                <a:lnTo>
                  <a:pt x="1264900" y="485723"/>
                </a:lnTo>
                <a:lnTo>
                  <a:pt x="1287734" y="529467"/>
                </a:lnTo>
                <a:lnTo>
                  <a:pt x="1307524" y="573605"/>
                </a:lnTo>
                <a:lnTo>
                  <a:pt x="1324222" y="617963"/>
                </a:lnTo>
                <a:lnTo>
                  <a:pt x="1337782" y="662367"/>
                </a:lnTo>
                <a:lnTo>
                  <a:pt x="1348158" y="706643"/>
                </a:lnTo>
                <a:lnTo>
                  <a:pt x="1355301" y="750618"/>
                </a:lnTo>
                <a:lnTo>
                  <a:pt x="1359166" y="794118"/>
                </a:lnTo>
                <a:lnTo>
                  <a:pt x="1359705" y="836970"/>
                </a:lnTo>
                <a:lnTo>
                  <a:pt x="1356873" y="878999"/>
                </a:lnTo>
                <a:lnTo>
                  <a:pt x="1350621" y="920031"/>
                </a:lnTo>
                <a:lnTo>
                  <a:pt x="1340904" y="959894"/>
                </a:lnTo>
                <a:lnTo>
                  <a:pt x="1327674" y="998412"/>
                </a:lnTo>
                <a:lnTo>
                  <a:pt x="1310884" y="1035413"/>
                </a:lnTo>
                <a:lnTo>
                  <a:pt x="1290489" y="1070723"/>
                </a:lnTo>
                <a:lnTo>
                  <a:pt x="1266440" y="1104168"/>
                </a:lnTo>
                <a:lnTo>
                  <a:pt x="1239158" y="1135044"/>
                </a:lnTo>
                <a:lnTo>
                  <a:pt x="1209247" y="1162770"/>
                </a:lnTo>
                <a:lnTo>
                  <a:pt x="1176887" y="1187352"/>
                </a:lnTo>
                <a:lnTo>
                  <a:pt x="1142258" y="1208798"/>
                </a:lnTo>
                <a:lnTo>
                  <a:pt x="1105540" y="1227115"/>
                </a:lnTo>
                <a:lnTo>
                  <a:pt x="1066913" y="1242311"/>
                </a:lnTo>
                <a:lnTo>
                  <a:pt x="1026556" y="1254393"/>
                </a:lnTo>
                <a:lnTo>
                  <a:pt x="984649" y="1263368"/>
                </a:lnTo>
                <a:lnTo>
                  <a:pt x="941373" y="1269245"/>
                </a:lnTo>
                <a:lnTo>
                  <a:pt x="896906" y="1272029"/>
                </a:lnTo>
                <a:lnTo>
                  <a:pt x="851429" y="1271729"/>
                </a:lnTo>
                <a:lnTo>
                  <a:pt x="805122" y="1268351"/>
                </a:lnTo>
                <a:lnTo>
                  <a:pt x="758165" y="1261904"/>
                </a:lnTo>
                <a:lnTo>
                  <a:pt x="710737" y="1252394"/>
                </a:lnTo>
                <a:lnTo>
                  <a:pt x="663018" y="1239830"/>
                </a:lnTo>
                <a:lnTo>
                  <a:pt x="615188" y="1224218"/>
                </a:lnTo>
                <a:lnTo>
                  <a:pt x="567427" y="1205565"/>
                </a:lnTo>
                <a:lnTo>
                  <a:pt x="519915" y="1183880"/>
                </a:lnTo>
                <a:lnTo>
                  <a:pt x="472831" y="1159169"/>
                </a:lnTo>
                <a:lnTo>
                  <a:pt x="426356" y="1131440"/>
                </a:lnTo>
                <a:lnTo>
                  <a:pt x="380668" y="1100700"/>
                </a:lnTo>
                <a:lnTo>
                  <a:pt x="335949" y="1066957"/>
                </a:lnTo>
                <a:lnTo>
                  <a:pt x="293118" y="1030833"/>
                </a:lnTo>
                <a:lnTo>
                  <a:pt x="253003" y="993098"/>
                </a:lnTo>
                <a:lnTo>
                  <a:pt x="215650" y="953926"/>
                </a:lnTo>
                <a:lnTo>
                  <a:pt x="181107" y="913490"/>
                </a:lnTo>
                <a:lnTo>
                  <a:pt x="149421" y="871964"/>
                </a:lnTo>
                <a:lnTo>
                  <a:pt x="120638" y="829522"/>
                </a:lnTo>
                <a:lnTo>
                  <a:pt x="94806" y="786338"/>
                </a:lnTo>
                <a:lnTo>
                  <a:pt x="71971" y="742587"/>
                </a:lnTo>
                <a:lnTo>
                  <a:pt x="52181" y="698441"/>
                </a:lnTo>
                <a:lnTo>
                  <a:pt x="35482" y="654074"/>
                </a:lnTo>
                <a:lnTo>
                  <a:pt x="21921" y="609662"/>
                </a:lnTo>
                <a:lnTo>
                  <a:pt x="11545" y="565377"/>
                </a:lnTo>
                <a:lnTo>
                  <a:pt x="4402" y="521393"/>
                </a:lnTo>
                <a:lnTo>
                  <a:pt x="538" y="477885"/>
                </a:lnTo>
                <a:lnTo>
                  <a:pt x="0" y="435025"/>
                </a:lnTo>
                <a:lnTo>
                  <a:pt x="2834" y="392989"/>
                </a:lnTo>
                <a:lnTo>
                  <a:pt x="9089" y="351950"/>
                </a:lnTo>
                <a:lnTo>
                  <a:pt x="18810" y="312082"/>
                </a:lnTo>
                <a:lnTo>
                  <a:pt x="32045" y="273559"/>
                </a:lnTo>
                <a:lnTo>
                  <a:pt x="48841" y="236554"/>
                </a:lnTo>
                <a:lnTo>
                  <a:pt x="69245" y="201242"/>
                </a:lnTo>
                <a:lnTo>
                  <a:pt x="93303" y="167797"/>
                </a:lnTo>
                <a:close/>
              </a:path>
              <a:path w="1360170" h="1272539">
                <a:moveTo>
                  <a:pt x="195284" y="249204"/>
                </a:moveTo>
                <a:lnTo>
                  <a:pt x="173368" y="280735"/>
                </a:lnTo>
                <a:lnTo>
                  <a:pt x="142802" y="350493"/>
                </a:lnTo>
                <a:lnTo>
                  <a:pt x="133994" y="388214"/>
                </a:lnTo>
                <a:lnTo>
                  <a:pt x="129400" y="427492"/>
                </a:lnTo>
                <a:lnTo>
                  <a:pt x="128940" y="468077"/>
                </a:lnTo>
                <a:lnTo>
                  <a:pt x="132535" y="509714"/>
                </a:lnTo>
                <a:lnTo>
                  <a:pt x="140108" y="552151"/>
                </a:lnTo>
                <a:lnTo>
                  <a:pt x="151580" y="595136"/>
                </a:lnTo>
                <a:lnTo>
                  <a:pt x="166873" y="638416"/>
                </a:lnTo>
                <a:lnTo>
                  <a:pt x="185907" y="681739"/>
                </a:lnTo>
                <a:lnTo>
                  <a:pt x="208606" y="724852"/>
                </a:lnTo>
                <a:lnTo>
                  <a:pt x="234890" y="767502"/>
                </a:lnTo>
                <a:lnTo>
                  <a:pt x="264680" y="809437"/>
                </a:lnTo>
                <a:lnTo>
                  <a:pt x="297899" y="850405"/>
                </a:lnTo>
                <a:lnTo>
                  <a:pt x="334469" y="890152"/>
                </a:lnTo>
                <a:lnTo>
                  <a:pt x="374309" y="928427"/>
                </a:lnTo>
                <a:lnTo>
                  <a:pt x="417343" y="964976"/>
                </a:lnTo>
                <a:lnTo>
                  <a:pt x="462523" y="998836"/>
                </a:lnTo>
                <a:lnTo>
                  <a:pt x="508676" y="1029197"/>
                </a:lnTo>
                <a:lnTo>
                  <a:pt x="555540" y="1056040"/>
                </a:lnTo>
                <a:lnTo>
                  <a:pt x="602850" y="1079344"/>
                </a:lnTo>
                <a:lnTo>
                  <a:pt x="650343" y="1099089"/>
                </a:lnTo>
                <a:lnTo>
                  <a:pt x="697756" y="1115255"/>
                </a:lnTo>
                <a:lnTo>
                  <a:pt x="744824" y="1127821"/>
                </a:lnTo>
                <a:lnTo>
                  <a:pt x="791285" y="1136769"/>
                </a:lnTo>
                <a:lnTo>
                  <a:pt x="836874" y="1142077"/>
                </a:lnTo>
                <a:lnTo>
                  <a:pt x="881328" y="1143726"/>
                </a:lnTo>
                <a:lnTo>
                  <a:pt x="924383" y="1141695"/>
                </a:lnTo>
                <a:lnTo>
                  <a:pt x="965776" y="1135965"/>
                </a:lnTo>
                <a:lnTo>
                  <a:pt x="1005242" y="1126515"/>
                </a:lnTo>
                <a:lnTo>
                  <a:pt x="1042519" y="1113324"/>
                </a:lnTo>
                <a:lnTo>
                  <a:pt x="1077343" y="1096374"/>
                </a:lnTo>
                <a:lnTo>
                  <a:pt x="1109450" y="1075643"/>
                </a:lnTo>
                <a:lnTo>
                  <a:pt x="1164459" y="1022761"/>
                </a:lnTo>
                <a:lnTo>
                  <a:pt x="1186381" y="991249"/>
                </a:lnTo>
                <a:lnTo>
                  <a:pt x="1216956" y="921525"/>
                </a:lnTo>
                <a:lnTo>
                  <a:pt x="1225767" y="883818"/>
                </a:lnTo>
                <a:lnTo>
                  <a:pt x="1230364" y="844552"/>
                </a:lnTo>
                <a:lnTo>
                  <a:pt x="1230825" y="803978"/>
                </a:lnTo>
                <a:lnTo>
                  <a:pt x="1227231" y="762349"/>
                </a:lnTo>
                <a:lnTo>
                  <a:pt x="1219658" y="719919"/>
                </a:lnTo>
                <a:lnTo>
                  <a:pt x="1208185" y="676940"/>
                </a:lnTo>
                <a:lnTo>
                  <a:pt x="1192891" y="633664"/>
                </a:lnTo>
                <a:lnTo>
                  <a:pt x="1173854" y="590345"/>
                </a:lnTo>
                <a:lnTo>
                  <a:pt x="1151153" y="547235"/>
                </a:lnTo>
                <a:lnTo>
                  <a:pt x="1124866" y="504587"/>
                </a:lnTo>
                <a:lnTo>
                  <a:pt x="1095071" y="462653"/>
                </a:lnTo>
                <a:lnTo>
                  <a:pt x="1061848" y="421686"/>
                </a:lnTo>
                <a:lnTo>
                  <a:pt x="1025273" y="381939"/>
                </a:lnTo>
                <a:lnTo>
                  <a:pt x="985427" y="343665"/>
                </a:lnTo>
                <a:lnTo>
                  <a:pt x="942387" y="307116"/>
                </a:lnTo>
                <a:lnTo>
                  <a:pt x="897207" y="273255"/>
                </a:lnTo>
                <a:lnTo>
                  <a:pt x="851053" y="242891"/>
                </a:lnTo>
                <a:lnTo>
                  <a:pt x="804188" y="216043"/>
                </a:lnTo>
                <a:lnTo>
                  <a:pt x="756876" y="192732"/>
                </a:lnTo>
                <a:lnTo>
                  <a:pt x="709381" y="172979"/>
                </a:lnTo>
                <a:lnTo>
                  <a:pt x="661967" y="156804"/>
                </a:lnTo>
                <a:lnTo>
                  <a:pt x="614896" y="144228"/>
                </a:lnTo>
                <a:lnTo>
                  <a:pt x="568434" y="135270"/>
                </a:lnTo>
                <a:lnTo>
                  <a:pt x="522844" y="129951"/>
                </a:lnTo>
                <a:lnTo>
                  <a:pt x="478389" y="128292"/>
                </a:lnTo>
                <a:lnTo>
                  <a:pt x="435334" y="130312"/>
                </a:lnTo>
                <a:lnTo>
                  <a:pt x="393942" y="136033"/>
                </a:lnTo>
                <a:lnTo>
                  <a:pt x="354476" y="145474"/>
                </a:lnTo>
                <a:lnTo>
                  <a:pt x="317201" y="158657"/>
                </a:lnTo>
                <a:lnTo>
                  <a:pt x="282381" y="175600"/>
                </a:lnTo>
                <a:lnTo>
                  <a:pt x="250279" y="196326"/>
                </a:lnTo>
                <a:lnTo>
                  <a:pt x="195284" y="249204"/>
                </a:lnTo>
                <a:close/>
              </a:path>
            </a:pathLst>
          </a:custGeom>
          <a:ln w="7349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350263" y="0"/>
            <a:ext cx="10841990" cy="6858000"/>
          </a:xfrm>
          <a:custGeom>
            <a:avLst/>
            <a:gdLst/>
            <a:ahLst/>
            <a:cxnLst/>
            <a:rect l="l" t="t" r="r" b="b"/>
            <a:pathLst>
              <a:path w="10841990" h="6858000">
                <a:moveTo>
                  <a:pt x="10841736" y="0"/>
                </a:moveTo>
                <a:lnTo>
                  <a:pt x="0" y="0"/>
                </a:lnTo>
                <a:lnTo>
                  <a:pt x="0" y="6858000"/>
                </a:lnTo>
                <a:lnTo>
                  <a:pt x="10841736" y="6858000"/>
                </a:lnTo>
                <a:lnTo>
                  <a:pt x="108417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74063" y="0"/>
            <a:ext cx="175336" cy="6858000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1353311" y="0"/>
            <a:ext cx="97790" cy="6858000"/>
          </a:xfrm>
          <a:custGeom>
            <a:avLst/>
            <a:gdLst/>
            <a:ahLst/>
            <a:cxnLst/>
            <a:rect l="l" t="t" r="r" b="b"/>
            <a:pathLst>
              <a:path w="97790" h="6858000">
                <a:moveTo>
                  <a:pt x="97536" y="0"/>
                </a:moveTo>
                <a:lnTo>
                  <a:pt x="0" y="0"/>
                </a:lnTo>
                <a:lnTo>
                  <a:pt x="0" y="6858000"/>
                </a:lnTo>
                <a:lnTo>
                  <a:pt x="97536" y="6858000"/>
                </a:lnTo>
                <a:lnTo>
                  <a:pt x="975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49095" y="347217"/>
            <a:ext cx="5948298" cy="692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562213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91132" y="1318640"/>
            <a:ext cx="9818370" cy="2738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3A383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28106" y="1339341"/>
            <a:ext cx="406400" cy="287020"/>
            <a:chOff x="1228106" y="1339341"/>
            <a:chExt cx="406400" cy="2870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9106" y="1415033"/>
              <a:ext cx="280416" cy="2103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29106" y="1415033"/>
              <a:ext cx="280670" cy="210820"/>
            </a:xfrm>
            <a:custGeom>
              <a:avLst/>
              <a:gdLst/>
              <a:ahLst/>
              <a:cxnLst/>
              <a:rect l="l" t="t" r="r" b="b"/>
              <a:pathLst>
                <a:path w="280669" h="210819">
                  <a:moveTo>
                    <a:pt x="0" y="105155"/>
                  </a:moveTo>
                  <a:lnTo>
                    <a:pt x="11013" y="64240"/>
                  </a:lnTo>
                  <a:lnTo>
                    <a:pt x="41052" y="30813"/>
                  </a:lnTo>
                  <a:lnTo>
                    <a:pt x="85617" y="8268"/>
                  </a:lnTo>
                  <a:lnTo>
                    <a:pt x="140207" y="0"/>
                  </a:lnTo>
                  <a:lnTo>
                    <a:pt x="194798" y="8268"/>
                  </a:lnTo>
                  <a:lnTo>
                    <a:pt x="239363" y="30813"/>
                  </a:lnTo>
                  <a:lnTo>
                    <a:pt x="269402" y="64240"/>
                  </a:lnTo>
                  <a:lnTo>
                    <a:pt x="280416" y="105155"/>
                  </a:lnTo>
                  <a:lnTo>
                    <a:pt x="269402" y="146071"/>
                  </a:lnTo>
                  <a:lnTo>
                    <a:pt x="239363" y="179498"/>
                  </a:lnTo>
                  <a:lnTo>
                    <a:pt x="194798" y="202043"/>
                  </a:lnTo>
                  <a:lnTo>
                    <a:pt x="140207" y="210312"/>
                  </a:lnTo>
                  <a:lnTo>
                    <a:pt x="85617" y="202043"/>
                  </a:lnTo>
                  <a:lnTo>
                    <a:pt x="41052" y="179498"/>
                  </a:lnTo>
                  <a:lnTo>
                    <a:pt x="11013" y="146071"/>
                  </a:lnTo>
                  <a:lnTo>
                    <a:pt x="0" y="105155"/>
                  </a:lnTo>
                  <a:close/>
                </a:path>
              </a:pathLst>
            </a:custGeom>
            <a:ln w="3175">
              <a:solidFill>
                <a:srgbClr val="2F8D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5938" y="1339341"/>
              <a:ext cx="98043" cy="7670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09771" y="2257044"/>
            <a:ext cx="5538978" cy="102184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804030" y="2367788"/>
            <a:ext cx="49568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QUASI</a:t>
            </a:r>
            <a:r>
              <a:rPr sz="3600" spc="-200" dirty="0"/>
              <a:t> </a:t>
            </a:r>
            <a:r>
              <a:rPr sz="3600" spc="-10" dirty="0"/>
              <a:t>CONTRACTS</a:t>
            </a:r>
            <a:endParaRPr sz="3600"/>
          </a:p>
        </p:txBody>
      </p:sp>
      <p:sp>
        <p:nvSpPr>
          <p:cNvPr id="8" name="object 8"/>
          <p:cNvSpPr txBox="1"/>
          <p:nvPr/>
        </p:nvSpPr>
        <p:spPr>
          <a:xfrm>
            <a:off x="7595998" y="5105400"/>
            <a:ext cx="4608194" cy="15645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8365">
              <a:lnSpc>
                <a:spcPct val="125000"/>
              </a:lnSpc>
              <a:spcBef>
                <a:spcPts val="100"/>
              </a:spcBef>
            </a:pPr>
            <a:r>
              <a:rPr sz="2000" b="1" spc="-50" dirty="0">
                <a:solidFill>
                  <a:srgbClr val="310E04"/>
                </a:solidFill>
                <a:latin typeface="Calibri"/>
                <a:cs typeface="Calibri"/>
              </a:rPr>
              <a:t>Dr.</a:t>
            </a:r>
            <a:r>
              <a:rPr sz="2000" b="1" spc="-40" dirty="0">
                <a:solidFill>
                  <a:srgbClr val="310E04"/>
                </a:solidFill>
                <a:latin typeface="Calibri"/>
                <a:cs typeface="Calibri"/>
              </a:rPr>
              <a:t> </a:t>
            </a:r>
            <a:r>
              <a:rPr lang="en-US" sz="2000" b="1" spc="-40" dirty="0" smtClean="0">
                <a:solidFill>
                  <a:srgbClr val="310E04"/>
                </a:solidFill>
                <a:latin typeface="Calibri"/>
                <a:cs typeface="Calibri"/>
              </a:rPr>
              <a:t>G. Thangadurai</a:t>
            </a:r>
          </a:p>
          <a:p>
            <a:pPr marL="12700" marR="888365">
              <a:lnSpc>
                <a:spcPct val="125000"/>
              </a:lnSpc>
              <a:spcBef>
                <a:spcPts val="100"/>
              </a:spcBef>
            </a:pPr>
            <a:r>
              <a:rPr sz="2000" b="1" dirty="0" smtClean="0">
                <a:solidFill>
                  <a:srgbClr val="310E04"/>
                </a:solidFill>
                <a:latin typeface="Calibri"/>
                <a:cs typeface="Calibri"/>
              </a:rPr>
              <a:t>A</a:t>
            </a:r>
            <a:r>
              <a:rPr lang="en-US" sz="2000" b="1" dirty="0" smtClean="0">
                <a:solidFill>
                  <a:srgbClr val="310E04"/>
                </a:solidFill>
                <a:latin typeface="Calibri"/>
                <a:cs typeface="Calibri"/>
              </a:rPr>
              <a:t>ssistant Professor,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rgbClr val="310E04"/>
                </a:solidFill>
                <a:latin typeface="Calibri"/>
                <a:cs typeface="Calibri"/>
              </a:rPr>
              <a:t>PG &amp; Research </a:t>
            </a:r>
            <a:r>
              <a:rPr lang="en-US" sz="2000" b="1" dirty="0" smtClean="0">
                <a:solidFill>
                  <a:srgbClr val="310E04"/>
                </a:solidFill>
                <a:latin typeface="Calibri"/>
                <a:cs typeface="Calibri"/>
              </a:rPr>
              <a:t>Department of </a:t>
            </a:r>
            <a:r>
              <a:rPr sz="2000" b="1" spc="-10" dirty="0" smtClean="0">
                <a:solidFill>
                  <a:srgbClr val="310E04"/>
                </a:solidFill>
                <a:latin typeface="Calibri"/>
                <a:cs typeface="Calibri"/>
              </a:rPr>
              <a:t>Commerce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rgbClr val="310E04"/>
                </a:solidFill>
                <a:latin typeface="Calibri"/>
                <a:cs typeface="Calibri"/>
              </a:rPr>
              <a:t>CPA </a:t>
            </a:r>
            <a:r>
              <a:rPr sz="2000" b="1" spc="-10" dirty="0" smtClean="0">
                <a:solidFill>
                  <a:srgbClr val="310E04"/>
                </a:solidFill>
                <a:latin typeface="Calibri"/>
                <a:cs typeface="Calibri"/>
              </a:rPr>
              <a:t>College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4480" y="502919"/>
            <a:ext cx="3618738" cy="79933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2349" rIns="0" bIns="0" rtlCol="0">
            <a:spAutoFit/>
          </a:bodyPr>
          <a:lstStyle/>
          <a:p>
            <a:pPr marL="146685">
              <a:lnSpc>
                <a:spcPct val="100000"/>
              </a:lnSpc>
              <a:spcBef>
                <a:spcPts val="95"/>
              </a:spcBef>
            </a:pPr>
            <a:r>
              <a:rPr dirty="0"/>
              <a:t>Quasi</a:t>
            </a:r>
            <a:r>
              <a:rPr spc="-80" dirty="0"/>
              <a:t> </a:t>
            </a:r>
            <a:r>
              <a:rPr spc="-10" dirty="0"/>
              <a:t>Contracts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65757" y="1318386"/>
            <a:ext cx="9819640" cy="3104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4640" marR="5080" indent="-282575" algn="just">
              <a:lnSpc>
                <a:spcPct val="100000"/>
              </a:lnSpc>
              <a:spcBef>
                <a:spcPts val="1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Quasi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transaction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which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there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no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between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the 	</a:t>
            </a:r>
            <a:r>
              <a:rPr sz="2400" b="1" dirty="0">
                <a:latin typeface="Calibri"/>
                <a:cs typeface="Calibri"/>
              </a:rPr>
              <a:t>parties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,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law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creates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certain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rights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obligations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between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them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which 	</a:t>
            </a:r>
            <a:r>
              <a:rPr sz="2400" b="1" dirty="0">
                <a:latin typeface="Calibri"/>
                <a:cs typeface="Calibri"/>
              </a:rPr>
              <a:t>are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similar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or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resemble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those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created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by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contract.</a:t>
            </a:r>
            <a:endParaRPr sz="2400">
              <a:latin typeface="Calibri"/>
              <a:cs typeface="Calibri"/>
            </a:endParaRPr>
          </a:p>
          <a:p>
            <a:pPr marL="295910" marR="700405" indent="-283845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Quasi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thus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not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all,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because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essential </a:t>
            </a:r>
            <a:r>
              <a:rPr sz="2400" b="1" dirty="0">
                <a:latin typeface="Calibri"/>
                <a:cs typeface="Calibri"/>
              </a:rPr>
              <a:t>elements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formation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are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absent.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It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obligation </a:t>
            </a:r>
            <a:r>
              <a:rPr sz="2400" b="1" dirty="0">
                <a:latin typeface="Calibri"/>
                <a:cs typeface="Calibri"/>
              </a:rPr>
              <a:t>imposed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by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law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upon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person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benefit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another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even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the </a:t>
            </a:r>
            <a:r>
              <a:rPr sz="2400" b="1" dirty="0">
                <a:latin typeface="Calibri"/>
                <a:cs typeface="Calibri"/>
              </a:rPr>
              <a:t>absence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contract.</a:t>
            </a: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spcBef>
                <a:spcPts val="605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These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are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also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called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Implied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or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Constructive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0367" y="278891"/>
            <a:ext cx="5955030" cy="79933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Features</a:t>
            </a:r>
            <a:r>
              <a:rPr spc="-85" dirty="0"/>
              <a:t> </a:t>
            </a:r>
            <a:r>
              <a:rPr dirty="0"/>
              <a:t>of</a:t>
            </a:r>
            <a:r>
              <a:rPr spc="50" dirty="0"/>
              <a:t> </a:t>
            </a:r>
            <a:r>
              <a:rPr dirty="0"/>
              <a:t>Quasi</a:t>
            </a:r>
            <a:r>
              <a:rPr spc="-60" dirty="0"/>
              <a:t> </a:t>
            </a:r>
            <a:r>
              <a:rPr spc="-10" dirty="0"/>
              <a:t>Contracts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31391" y="1066038"/>
            <a:ext cx="9427845" cy="260159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95910" indent="-283210">
              <a:lnSpc>
                <a:spcPct val="100000"/>
              </a:lnSpc>
              <a:spcBef>
                <a:spcPts val="7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Quasi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Contract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not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real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It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not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based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upon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offer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acceptance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rule</a:t>
            </a: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It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does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not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arise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from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any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formal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agreement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but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it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imposed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by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law</a:t>
            </a:r>
            <a:endParaRPr sz="2400">
              <a:latin typeface="Calibri"/>
              <a:cs typeface="Calibri"/>
            </a:endParaRPr>
          </a:p>
          <a:p>
            <a:pPr marL="295910" marR="5080" indent="-283845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contract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comes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into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being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after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party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has</a:t>
            </a:r>
            <a:r>
              <a:rPr sz="2400" b="1" spc="-114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received</a:t>
            </a:r>
            <a:r>
              <a:rPr sz="24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money</a:t>
            </a:r>
            <a:r>
              <a:rPr sz="24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or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some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benefit</a:t>
            </a: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This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type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valid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case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particular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individual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only.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7132" y="345947"/>
            <a:ext cx="6384798" cy="79933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631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spc="-100" dirty="0"/>
              <a:t> </a:t>
            </a:r>
            <a:r>
              <a:rPr dirty="0"/>
              <a:t>OF</a:t>
            </a:r>
            <a:r>
              <a:rPr spc="-110" dirty="0"/>
              <a:t> </a:t>
            </a:r>
            <a:r>
              <a:rPr dirty="0"/>
              <a:t>QUASI</a:t>
            </a:r>
            <a:r>
              <a:rPr spc="-105" dirty="0"/>
              <a:t> </a:t>
            </a:r>
            <a:r>
              <a:rPr spc="-10" dirty="0"/>
              <a:t>CONTRACTS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48154" y="1259535"/>
            <a:ext cx="9692640" cy="3699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indent="-283210">
              <a:lnSpc>
                <a:spcPct val="100000"/>
              </a:lnSpc>
              <a:spcBef>
                <a:spcPts val="1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Sections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68-</a:t>
            </a:r>
            <a:r>
              <a:rPr sz="2400" b="1" dirty="0">
                <a:latin typeface="Calibri"/>
                <a:cs typeface="Calibri"/>
              </a:rPr>
              <a:t>72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Indian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Act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describe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various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types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of</a:t>
            </a:r>
            <a:endParaRPr sz="2400">
              <a:latin typeface="Calibri"/>
              <a:cs typeface="Calibri"/>
            </a:endParaRPr>
          </a:p>
          <a:p>
            <a:pPr marL="29591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Calibri"/>
                <a:cs typeface="Calibri"/>
              </a:rPr>
              <a:t>quasi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under.</a:t>
            </a: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Supply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necessities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persons</a:t>
            </a:r>
            <a:r>
              <a:rPr sz="2400" b="1" spc="-7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incompetent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contract</a:t>
            </a:r>
            <a:r>
              <a:rPr sz="2400" b="1" spc="-7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(Sec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68)</a:t>
            </a: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Payment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by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3A3835"/>
                </a:solidFill>
                <a:latin typeface="Calibri"/>
                <a:cs typeface="Calibri"/>
              </a:rPr>
              <a:t>interested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person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(Sec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69)</a:t>
            </a:r>
            <a:endParaRPr sz="2400">
              <a:latin typeface="Calibri"/>
              <a:cs typeface="Calibri"/>
            </a:endParaRPr>
          </a:p>
          <a:p>
            <a:pPr marL="295910" marR="1221105" indent="-283845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Obligation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pay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for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non-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3A3835"/>
                </a:solidFill>
                <a:latin typeface="Calibri"/>
                <a:cs typeface="Calibri"/>
              </a:rPr>
              <a:t>gratuitous(obtained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without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charge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or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payment)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acts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(Sec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70)</a:t>
            </a:r>
            <a:endParaRPr sz="2400">
              <a:latin typeface="Calibri"/>
              <a:cs typeface="Calibri"/>
            </a:endParaRPr>
          </a:p>
          <a:p>
            <a:pPr marL="364490" indent="-35179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364490" algn="l"/>
              </a:tabLst>
            </a:pP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Responsibility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finder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goods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(Sec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71)</a:t>
            </a:r>
            <a:endParaRPr sz="2400">
              <a:latin typeface="Calibri"/>
              <a:cs typeface="Calibri"/>
            </a:endParaRPr>
          </a:p>
          <a:p>
            <a:pPr marL="364490" indent="-35179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364490" algn="l"/>
              </a:tabLst>
            </a:pP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Payment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money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or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delivery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goods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by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mistake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or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under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Coercion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3A3835"/>
                </a:solidFill>
                <a:latin typeface="Calibri"/>
                <a:cs typeface="Calibri"/>
              </a:rPr>
              <a:t>(Sec</a:t>
            </a:r>
            <a:endParaRPr sz="2400">
              <a:latin typeface="Calibri"/>
              <a:cs typeface="Calibri"/>
            </a:endParaRPr>
          </a:p>
          <a:p>
            <a:pPr marL="295910">
              <a:lnSpc>
                <a:spcPct val="100000"/>
              </a:lnSpc>
              <a:spcBef>
                <a:spcPts val="5"/>
              </a:spcBef>
            </a:pP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72)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48154" y="1167765"/>
            <a:ext cx="9537700" cy="2296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97155" indent="-283845">
              <a:lnSpc>
                <a:spcPct val="100000"/>
              </a:lnSpc>
              <a:spcBef>
                <a:spcPts val="100"/>
              </a:spcBef>
              <a:buFont typeface="Wingdings 2"/>
              <a:buChar char="⚫"/>
              <a:tabLst>
                <a:tab pos="295910" algn="l"/>
                <a:tab pos="364490" algn="l"/>
              </a:tabLst>
            </a:pPr>
            <a:r>
              <a:rPr sz="1900" dirty="0">
                <a:solidFill>
                  <a:srgbClr val="3891A7"/>
                </a:solidFill>
                <a:latin typeface="Times New Roman"/>
                <a:cs typeface="Times New Roman"/>
              </a:rPr>
              <a:t>	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Claim</a:t>
            </a:r>
            <a:r>
              <a:rPr sz="2400" b="1" spc="-7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for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necessities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supplied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person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incapable</a:t>
            </a:r>
            <a:r>
              <a:rPr sz="2400" b="1" spc="-7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contracting</a:t>
            </a:r>
            <a:r>
              <a:rPr sz="2400" b="1" spc="-8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or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on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his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account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(Sec.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68)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If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person,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incapable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entering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into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contract,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or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any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one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whom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he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is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legally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bound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support,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is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supplied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by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another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person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with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necessities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suited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his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condition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in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life,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person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who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has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furnished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such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supplies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is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entitled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be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reimbursed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from</a:t>
            </a:r>
            <a:r>
              <a:rPr sz="2400" b="1" spc="-8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property</a:t>
            </a:r>
            <a:r>
              <a:rPr sz="2400" b="1" spc="-7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such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incapable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person.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7132" y="345947"/>
            <a:ext cx="6384798" cy="79933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631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spc="-100" dirty="0"/>
              <a:t> </a:t>
            </a:r>
            <a:r>
              <a:rPr dirty="0"/>
              <a:t>OF</a:t>
            </a:r>
            <a:r>
              <a:rPr spc="-110" dirty="0"/>
              <a:t> </a:t>
            </a:r>
            <a:r>
              <a:rPr dirty="0"/>
              <a:t>QUASI</a:t>
            </a:r>
            <a:r>
              <a:rPr spc="-105" dirty="0"/>
              <a:t> </a:t>
            </a:r>
            <a:r>
              <a:rPr spc="-10" dirty="0"/>
              <a:t>CONTRACTS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3039" y="345947"/>
            <a:ext cx="2471166" cy="79933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580" rIns="0" bIns="0" rtlCol="0">
            <a:spAutoFit/>
          </a:bodyPr>
          <a:lstStyle/>
          <a:p>
            <a:pPr marL="5461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CONTD…..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91132" y="1283334"/>
            <a:ext cx="9622790" cy="2372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775" indent="-219075">
              <a:lnSpc>
                <a:spcPct val="100000"/>
              </a:lnSpc>
              <a:spcBef>
                <a:spcPts val="100"/>
              </a:spcBef>
              <a:buChar char="•"/>
              <a:tabLst>
                <a:tab pos="231775" algn="l"/>
              </a:tabLst>
            </a:pP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Reimbursement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person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paying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money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due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by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another,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in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payment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which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he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is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interested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(Sec.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3A3835"/>
                </a:solidFill>
                <a:latin typeface="Calibri"/>
                <a:cs typeface="Calibri"/>
              </a:rPr>
              <a:t>69):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2400">
              <a:latin typeface="Calibri"/>
              <a:cs typeface="Calibri"/>
            </a:endParaRPr>
          </a:p>
          <a:p>
            <a:pPr marL="12700" marR="5080" indent="478155">
              <a:lnSpc>
                <a:spcPct val="100000"/>
              </a:lnSpc>
            </a:pP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person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who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is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3A3835"/>
                </a:solidFill>
                <a:latin typeface="Calibri"/>
                <a:cs typeface="Calibri"/>
              </a:rPr>
              <a:t>interested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in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payment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money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which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another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is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bound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by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law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pay,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and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who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therefore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pays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it,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is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entitled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be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reimbursed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by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other.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91132" y="1220851"/>
            <a:ext cx="9575800" cy="2372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6405" indent="-351790">
              <a:lnSpc>
                <a:spcPct val="100000"/>
              </a:lnSpc>
              <a:spcBef>
                <a:spcPts val="1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446405" algn="l"/>
              </a:tabLst>
            </a:pP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Obligation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person</a:t>
            </a:r>
            <a:r>
              <a:rPr sz="2400" b="1" spc="-7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enjoying</a:t>
            </a:r>
            <a:r>
              <a:rPr sz="2400" b="1" spc="-7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benefit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non-gratuitous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act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(Sec.70).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2400">
              <a:latin typeface="Calibri"/>
              <a:cs typeface="Calibri"/>
            </a:endParaRPr>
          </a:p>
          <a:p>
            <a:pPr marL="12700" marR="5080" indent="340995">
              <a:lnSpc>
                <a:spcPct val="100000"/>
              </a:lnSpc>
            </a:pP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Where</a:t>
            </a:r>
            <a:r>
              <a:rPr sz="2400" b="1" spc="-7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person</a:t>
            </a:r>
            <a:r>
              <a:rPr sz="2400" b="1" spc="-8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lawfully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does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anything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for</a:t>
            </a:r>
            <a:r>
              <a:rPr sz="2400" b="1" spc="-7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another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person,</a:t>
            </a:r>
            <a:r>
              <a:rPr sz="2400" b="1" spc="-8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or</a:t>
            </a:r>
            <a:r>
              <a:rPr sz="2400" b="1" spc="-8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delivers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anything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him,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not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intending</a:t>
            </a:r>
            <a:r>
              <a:rPr sz="2400" b="1" spc="-2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do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so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gratuitously,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and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such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other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person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enjoys</a:t>
            </a:r>
            <a:r>
              <a:rPr sz="2400" b="1" spc="-8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benefit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3A3835"/>
                </a:solidFill>
                <a:latin typeface="Calibri"/>
                <a:cs typeface="Calibri"/>
              </a:rPr>
              <a:t>thereof,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latter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is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bound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make</a:t>
            </a:r>
            <a:r>
              <a:rPr sz="2400" b="1" spc="-8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compensation</a:t>
            </a:r>
            <a:r>
              <a:rPr sz="2400" b="1" spc="-7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the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former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in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respect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of,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or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restore,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thing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so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done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or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delivered.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3039" y="345947"/>
            <a:ext cx="2471166" cy="79933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580" rIns="0" bIns="0" rtlCol="0">
            <a:spAutoFit/>
          </a:bodyPr>
          <a:lstStyle/>
          <a:p>
            <a:pPr marL="5461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CONTD…..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91132" y="961390"/>
            <a:ext cx="10087610" cy="552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6405" indent="-351790">
              <a:lnSpc>
                <a:spcPct val="100000"/>
              </a:lnSpc>
              <a:spcBef>
                <a:spcPts val="1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446405" algn="l"/>
              </a:tabLst>
            </a:pP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Responsibility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finder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goods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(Sec.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71)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2400">
              <a:latin typeface="Calibri"/>
              <a:cs typeface="Calibri"/>
            </a:endParaRPr>
          </a:p>
          <a:p>
            <a:pPr marL="12700" marR="5080" indent="340995">
              <a:lnSpc>
                <a:spcPct val="100000"/>
              </a:lnSpc>
            </a:pP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person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who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finds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goods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belonging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another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and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takes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them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into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his custody,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is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subject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same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responsibility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as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bailee.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Thus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an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agreement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is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also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implied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by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law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between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owner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and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finder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goods</a:t>
            </a:r>
            <a:r>
              <a:rPr sz="2400" b="1" spc="-7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and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latter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is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deemed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be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bailee.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5"/>
              </a:spcBef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Duties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finder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goods:</a:t>
            </a:r>
            <a:endParaRPr sz="2400">
              <a:latin typeface="Calibri"/>
              <a:cs typeface="Calibri"/>
            </a:endParaRPr>
          </a:p>
          <a:p>
            <a:pPr marL="12700" marR="129539">
              <a:lnSpc>
                <a:spcPct val="100000"/>
              </a:lnSpc>
              <a:spcBef>
                <a:spcPts val="600"/>
              </a:spcBef>
            </a:pP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He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must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try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find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out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real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owner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goods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and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must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not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appropriate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property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his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own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use.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If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real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owner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is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traced,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he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must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restore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the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goods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him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on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demand.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3A3835"/>
                </a:solidFill>
                <a:latin typeface="Calibri"/>
                <a:cs typeface="Calibri"/>
              </a:rPr>
              <a:t>Further,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till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goods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are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in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possession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finder,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he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must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take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as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much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care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goods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as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man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ordinary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prudence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would,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under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similar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circumstances,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take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his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own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goods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same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bulk,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quality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and</a:t>
            </a:r>
            <a:r>
              <a:rPr sz="2400" b="1" spc="-7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value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(Sec.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3A3835"/>
                </a:solidFill>
                <a:latin typeface="Calibri"/>
                <a:cs typeface="Calibri"/>
              </a:rPr>
              <a:t>151).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3039" y="262127"/>
            <a:ext cx="2471166" cy="79933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91132" y="347217"/>
            <a:ext cx="20167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CONTD…..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91132" y="1245870"/>
            <a:ext cx="9817735" cy="487235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31775" indent="-219075">
              <a:lnSpc>
                <a:spcPct val="100000"/>
              </a:lnSpc>
              <a:spcBef>
                <a:spcPts val="700"/>
              </a:spcBef>
              <a:buChar char="•"/>
              <a:tabLst>
                <a:tab pos="231775" algn="l"/>
              </a:tabLst>
            </a:pP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Rights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finder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goods:</a:t>
            </a:r>
            <a:endParaRPr sz="2400">
              <a:latin typeface="Calibri"/>
              <a:cs typeface="Calibri"/>
            </a:endParaRPr>
          </a:p>
          <a:p>
            <a:pPr marL="12700" marR="22860">
              <a:lnSpc>
                <a:spcPct val="100000"/>
              </a:lnSpc>
              <a:spcBef>
                <a:spcPts val="600"/>
              </a:spcBef>
            </a:pP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Till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true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owner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is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found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out,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he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can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retain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possession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goods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against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everybody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in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world.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He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is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entitled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receive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from</a:t>
            </a:r>
            <a:r>
              <a:rPr sz="2400" b="1" spc="-7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true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3A3835"/>
                </a:solidFill>
                <a:latin typeface="Calibri"/>
                <a:cs typeface="Calibri"/>
              </a:rPr>
              <a:t>owner,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all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expenses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incurred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by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him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for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preserving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goods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or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finding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true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owner.</a:t>
            </a:r>
            <a:endParaRPr sz="2400">
              <a:latin typeface="Calibri"/>
              <a:cs typeface="Calibri"/>
            </a:endParaRPr>
          </a:p>
          <a:p>
            <a:pPr marL="12700" marR="124460">
              <a:lnSpc>
                <a:spcPct val="100000"/>
              </a:lnSpc>
              <a:spcBef>
                <a:spcPts val="600"/>
              </a:spcBef>
            </a:pP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finder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goods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is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entitled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sell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goods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if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owner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cannot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be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found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out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or</a:t>
            </a:r>
            <a:r>
              <a:rPr sz="2400" b="1" spc="-7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if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he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refuses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pay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lawful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charges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finder,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in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following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two</a:t>
            </a:r>
            <a:r>
              <a:rPr sz="2400" b="1" spc="-9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situations</a:t>
            </a:r>
            <a:r>
              <a:rPr sz="2400" b="1" spc="-7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only:</a:t>
            </a:r>
            <a:endParaRPr sz="2400">
              <a:latin typeface="Calibri"/>
              <a:cs typeface="Calibri"/>
            </a:endParaRPr>
          </a:p>
          <a:p>
            <a:pPr marL="469900" marR="33655" indent="-45720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AutoNum type="alphaLcParenR"/>
              <a:tabLst>
                <a:tab pos="469900" algn="l"/>
              </a:tabLst>
            </a:pP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When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thing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is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in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danger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perishing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or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losing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greater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part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its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value,</a:t>
            </a:r>
            <a:r>
              <a:rPr sz="2400" b="1" spc="-10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or</a:t>
            </a:r>
            <a:endParaRPr sz="2400">
              <a:latin typeface="Calibri"/>
              <a:cs typeface="Calibri"/>
            </a:endParaRPr>
          </a:p>
          <a:p>
            <a:pPr marL="469900" marR="438150" indent="-457200">
              <a:lnSpc>
                <a:spcPct val="100000"/>
              </a:lnSpc>
              <a:spcBef>
                <a:spcPts val="605"/>
              </a:spcBef>
              <a:buClr>
                <a:srgbClr val="3891A7"/>
              </a:buClr>
              <a:buSzPct val="79166"/>
              <a:buAutoNum type="alphaLcParenR"/>
              <a:tabLst>
                <a:tab pos="469900" algn="l"/>
              </a:tabLst>
            </a:pP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When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lawful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charges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4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finder</a:t>
            </a:r>
            <a:r>
              <a:rPr sz="2400" b="1" spc="-6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amount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to</a:t>
            </a:r>
            <a:r>
              <a:rPr sz="2400" b="1" spc="-6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at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least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3A3835"/>
                </a:solidFill>
                <a:latin typeface="Calibri"/>
                <a:cs typeface="Calibri"/>
              </a:rPr>
              <a:t>two-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thirds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3A3835"/>
                </a:solidFill>
                <a:latin typeface="Calibri"/>
                <a:cs typeface="Calibri"/>
              </a:rPr>
              <a:t>of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the</a:t>
            </a:r>
            <a:r>
              <a:rPr sz="2400" b="1" spc="-3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value</a:t>
            </a:r>
            <a:r>
              <a:rPr sz="2400" b="1" spc="-4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of</a:t>
            </a:r>
            <a:r>
              <a:rPr sz="2400" b="1" spc="-55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A3835"/>
                </a:solidFill>
                <a:latin typeface="Calibri"/>
                <a:cs typeface="Calibri"/>
              </a:rPr>
              <a:t>goods</a:t>
            </a:r>
            <a:r>
              <a:rPr sz="2400" b="1" spc="-50" dirty="0">
                <a:solidFill>
                  <a:srgbClr val="3A38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A3835"/>
                </a:solidFill>
                <a:latin typeface="Calibri"/>
                <a:cs typeface="Calibri"/>
              </a:rPr>
              <a:t>found.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3039" y="345947"/>
            <a:ext cx="2471166" cy="79933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580" rIns="0" bIns="0" rtlCol="0">
            <a:spAutoFit/>
          </a:bodyPr>
          <a:lstStyle/>
          <a:p>
            <a:pPr marL="5461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CONTD…..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355600" algn="l"/>
              </a:tabLst>
            </a:pPr>
            <a:r>
              <a:rPr dirty="0"/>
              <a:t>Liability</a:t>
            </a:r>
            <a:r>
              <a:rPr spc="-50" dirty="0"/>
              <a:t> </a:t>
            </a:r>
            <a:r>
              <a:rPr dirty="0"/>
              <a:t>of</a:t>
            </a:r>
            <a:r>
              <a:rPr spc="-65" dirty="0"/>
              <a:t> </a:t>
            </a:r>
            <a:r>
              <a:rPr dirty="0"/>
              <a:t>person</a:t>
            </a:r>
            <a:r>
              <a:rPr spc="-55" dirty="0"/>
              <a:t> </a:t>
            </a:r>
            <a:r>
              <a:rPr dirty="0"/>
              <a:t>to</a:t>
            </a:r>
            <a:r>
              <a:rPr spc="-45" dirty="0"/>
              <a:t> </a:t>
            </a:r>
            <a:r>
              <a:rPr dirty="0"/>
              <a:t>whom</a:t>
            </a:r>
            <a:r>
              <a:rPr spc="-60" dirty="0"/>
              <a:t> </a:t>
            </a:r>
            <a:r>
              <a:rPr dirty="0"/>
              <a:t>money</a:t>
            </a:r>
            <a:r>
              <a:rPr spc="-70" dirty="0"/>
              <a:t> </a:t>
            </a:r>
            <a:r>
              <a:rPr dirty="0"/>
              <a:t>is</a:t>
            </a:r>
            <a:r>
              <a:rPr spc="-50" dirty="0"/>
              <a:t> </a:t>
            </a:r>
            <a:r>
              <a:rPr dirty="0"/>
              <a:t>paid,</a:t>
            </a:r>
            <a:r>
              <a:rPr spc="-40" dirty="0"/>
              <a:t> </a:t>
            </a:r>
            <a:r>
              <a:rPr dirty="0"/>
              <a:t>or</a:t>
            </a:r>
            <a:r>
              <a:rPr spc="-60" dirty="0"/>
              <a:t> </a:t>
            </a:r>
            <a:r>
              <a:rPr dirty="0"/>
              <a:t>thing</a:t>
            </a:r>
            <a:r>
              <a:rPr spc="-45" dirty="0"/>
              <a:t> </a:t>
            </a:r>
            <a:r>
              <a:rPr spc="-10" dirty="0"/>
              <a:t>delivered</a:t>
            </a:r>
            <a:r>
              <a:rPr spc="-60" dirty="0"/>
              <a:t> </a:t>
            </a:r>
            <a:r>
              <a:rPr dirty="0"/>
              <a:t>by</a:t>
            </a:r>
            <a:r>
              <a:rPr spc="-45" dirty="0"/>
              <a:t> </a:t>
            </a:r>
            <a:r>
              <a:rPr spc="-10" dirty="0"/>
              <a:t>mistake</a:t>
            </a:r>
            <a:r>
              <a:rPr spc="-50" dirty="0"/>
              <a:t> </a:t>
            </a:r>
            <a:r>
              <a:rPr spc="-25" dirty="0"/>
              <a:t>or </a:t>
            </a:r>
            <a:r>
              <a:rPr dirty="0"/>
              <a:t>under</a:t>
            </a:r>
            <a:r>
              <a:rPr spc="-40" dirty="0"/>
              <a:t> </a:t>
            </a:r>
            <a:r>
              <a:rPr dirty="0"/>
              <a:t>coercion</a:t>
            </a:r>
            <a:r>
              <a:rPr spc="-70" dirty="0"/>
              <a:t> </a:t>
            </a:r>
            <a:r>
              <a:rPr dirty="0"/>
              <a:t>(Sec.</a:t>
            </a:r>
            <a:r>
              <a:rPr spc="-30" dirty="0"/>
              <a:t> </a:t>
            </a:r>
            <a:r>
              <a:rPr spc="-20" dirty="0"/>
              <a:t>72).</a:t>
            </a: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pc="-20" dirty="0"/>
          </a:p>
          <a:p>
            <a:pPr marL="12700" marR="6350" indent="340995">
              <a:lnSpc>
                <a:spcPct val="100000"/>
              </a:lnSpc>
            </a:pPr>
            <a:r>
              <a:rPr dirty="0"/>
              <a:t>A</a:t>
            </a:r>
            <a:r>
              <a:rPr spc="-55" dirty="0"/>
              <a:t> </a:t>
            </a:r>
            <a:r>
              <a:rPr dirty="0"/>
              <a:t>person</a:t>
            </a:r>
            <a:r>
              <a:rPr spc="-60" dirty="0"/>
              <a:t> </a:t>
            </a:r>
            <a:r>
              <a:rPr dirty="0"/>
              <a:t>to</a:t>
            </a:r>
            <a:r>
              <a:rPr spc="-50" dirty="0"/>
              <a:t> </a:t>
            </a:r>
            <a:r>
              <a:rPr dirty="0"/>
              <a:t>whom</a:t>
            </a:r>
            <a:r>
              <a:rPr spc="-60" dirty="0"/>
              <a:t> </a:t>
            </a:r>
            <a:r>
              <a:rPr dirty="0"/>
              <a:t>money</a:t>
            </a:r>
            <a:r>
              <a:rPr spc="-65" dirty="0"/>
              <a:t> </a:t>
            </a:r>
            <a:r>
              <a:rPr dirty="0"/>
              <a:t>has</a:t>
            </a:r>
            <a:r>
              <a:rPr spc="-45" dirty="0"/>
              <a:t> </a:t>
            </a:r>
            <a:r>
              <a:rPr dirty="0"/>
              <a:t>been</a:t>
            </a:r>
            <a:r>
              <a:rPr spc="-45" dirty="0"/>
              <a:t> </a:t>
            </a:r>
            <a:r>
              <a:rPr dirty="0"/>
              <a:t>paid,</a:t>
            </a:r>
            <a:r>
              <a:rPr spc="-40" dirty="0"/>
              <a:t> </a:t>
            </a:r>
            <a:r>
              <a:rPr dirty="0"/>
              <a:t>or</a:t>
            </a:r>
            <a:r>
              <a:rPr spc="-70" dirty="0"/>
              <a:t> </a:t>
            </a:r>
            <a:r>
              <a:rPr dirty="0"/>
              <a:t>anything</a:t>
            </a:r>
            <a:r>
              <a:rPr spc="-30" dirty="0"/>
              <a:t> </a:t>
            </a:r>
            <a:r>
              <a:rPr spc="-10" dirty="0"/>
              <a:t>delivered,</a:t>
            </a:r>
            <a:r>
              <a:rPr spc="-45" dirty="0"/>
              <a:t> </a:t>
            </a:r>
            <a:r>
              <a:rPr dirty="0"/>
              <a:t>by</a:t>
            </a:r>
            <a:r>
              <a:rPr spc="-45" dirty="0"/>
              <a:t> </a:t>
            </a:r>
            <a:r>
              <a:rPr spc="-10" dirty="0"/>
              <a:t>mistake </a:t>
            </a:r>
            <a:r>
              <a:rPr dirty="0"/>
              <a:t>or</a:t>
            </a:r>
            <a:r>
              <a:rPr spc="-65" dirty="0"/>
              <a:t> </a:t>
            </a:r>
            <a:r>
              <a:rPr dirty="0"/>
              <a:t>under</a:t>
            </a:r>
            <a:r>
              <a:rPr spc="-50" dirty="0"/>
              <a:t> </a:t>
            </a:r>
            <a:r>
              <a:rPr dirty="0"/>
              <a:t>coercion,</a:t>
            </a:r>
            <a:r>
              <a:rPr spc="-65" dirty="0"/>
              <a:t> </a:t>
            </a:r>
            <a:r>
              <a:rPr dirty="0"/>
              <a:t>must</a:t>
            </a:r>
            <a:r>
              <a:rPr spc="-60" dirty="0"/>
              <a:t> </a:t>
            </a:r>
            <a:r>
              <a:rPr dirty="0"/>
              <a:t>repay</a:t>
            </a:r>
            <a:r>
              <a:rPr spc="-45" dirty="0"/>
              <a:t> </a:t>
            </a:r>
            <a:r>
              <a:rPr dirty="0"/>
              <a:t>or</a:t>
            </a:r>
            <a:r>
              <a:rPr spc="-60" dirty="0"/>
              <a:t> </a:t>
            </a:r>
            <a:r>
              <a:rPr dirty="0"/>
              <a:t>return</a:t>
            </a:r>
            <a:r>
              <a:rPr spc="-50" dirty="0"/>
              <a:t> </a:t>
            </a:r>
            <a:r>
              <a:rPr dirty="0"/>
              <a:t>it.</a:t>
            </a:r>
            <a:r>
              <a:rPr spc="-50" dirty="0"/>
              <a:t> </a:t>
            </a:r>
            <a:r>
              <a:rPr spc="-20" dirty="0"/>
              <a:t>Accordingly,</a:t>
            </a:r>
            <a:r>
              <a:rPr spc="-80" dirty="0"/>
              <a:t> </a:t>
            </a:r>
            <a:r>
              <a:rPr dirty="0"/>
              <a:t>if</a:t>
            </a:r>
            <a:r>
              <a:rPr spc="-55" dirty="0"/>
              <a:t> </a:t>
            </a:r>
            <a:r>
              <a:rPr dirty="0"/>
              <a:t>one</a:t>
            </a:r>
            <a:r>
              <a:rPr spc="-55" dirty="0"/>
              <a:t> </a:t>
            </a:r>
            <a:r>
              <a:rPr dirty="0"/>
              <a:t>party</a:t>
            </a:r>
            <a:r>
              <a:rPr spc="-45" dirty="0"/>
              <a:t> </a:t>
            </a:r>
            <a:r>
              <a:rPr dirty="0"/>
              <a:t>under</a:t>
            </a:r>
            <a:r>
              <a:rPr spc="-40" dirty="0"/>
              <a:t> </a:t>
            </a:r>
            <a:r>
              <a:rPr spc="-50" dirty="0"/>
              <a:t>a </a:t>
            </a:r>
            <a:r>
              <a:rPr spc="-10" dirty="0"/>
              <a:t>mistake</a:t>
            </a:r>
            <a:r>
              <a:rPr spc="-60" dirty="0"/>
              <a:t> </a:t>
            </a:r>
            <a:r>
              <a:rPr dirty="0"/>
              <a:t>pays</a:t>
            </a:r>
            <a:r>
              <a:rPr spc="-35" dirty="0"/>
              <a:t> </a:t>
            </a:r>
            <a:r>
              <a:rPr dirty="0"/>
              <a:t>to</a:t>
            </a:r>
            <a:r>
              <a:rPr spc="-45" dirty="0"/>
              <a:t> </a:t>
            </a:r>
            <a:r>
              <a:rPr dirty="0"/>
              <a:t>another</a:t>
            </a:r>
            <a:r>
              <a:rPr spc="-45" dirty="0"/>
              <a:t> </a:t>
            </a:r>
            <a:r>
              <a:rPr dirty="0"/>
              <a:t>party</a:t>
            </a:r>
            <a:r>
              <a:rPr spc="-40" dirty="0"/>
              <a:t> </a:t>
            </a:r>
            <a:r>
              <a:rPr dirty="0"/>
              <a:t>money</a:t>
            </a:r>
            <a:r>
              <a:rPr spc="-55" dirty="0"/>
              <a:t> </a:t>
            </a:r>
            <a:r>
              <a:rPr dirty="0"/>
              <a:t>which</a:t>
            </a:r>
            <a:r>
              <a:rPr spc="-55" dirty="0"/>
              <a:t> </a:t>
            </a:r>
            <a:r>
              <a:rPr dirty="0"/>
              <a:t>is</a:t>
            </a:r>
            <a:r>
              <a:rPr spc="-40" dirty="0"/>
              <a:t> </a:t>
            </a:r>
            <a:r>
              <a:rPr dirty="0"/>
              <a:t>not</a:t>
            </a:r>
            <a:r>
              <a:rPr spc="-40" dirty="0"/>
              <a:t> </a:t>
            </a:r>
            <a:r>
              <a:rPr dirty="0"/>
              <a:t>due</a:t>
            </a:r>
            <a:r>
              <a:rPr spc="-50" dirty="0"/>
              <a:t> </a:t>
            </a:r>
            <a:r>
              <a:rPr dirty="0"/>
              <a:t>by</a:t>
            </a:r>
            <a:r>
              <a:rPr spc="-40" dirty="0"/>
              <a:t> </a:t>
            </a:r>
            <a:r>
              <a:rPr spc="-10" dirty="0"/>
              <a:t>contract</a:t>
            </a:r>
            <a:r>
              <a:rPr spc="-55" dirty="0"/>
              <a:t> </a:t>
            </a:r>
            <a:r>
              <a:rPr spc="-25" dirty="0"/>
              <a:t>or </a:t>
            </a:r>
            <a:r>
              <a:rPr dirty="0"/>
              <a:t>otherwise,</a:t>
            </a:r>
            <a:r>
              <a:rPr spc="-70" dirty="0"/>
              <a:t> </a:t>
            </a:r>
            <a:r>
              <a:rPr dirty="0"/>
              <a:t>that</a:t>
            </a:r>
            <a:r>
              <a:rPr spc="-65" dirty="0"/>
              <a:t> </a:t>
            </a:r>
            <a:r>
              <a:rPr dirty="0"/>
              <a:t>money</a:t>
            </a:r>
            <a:r>
              <a:rPr spc="-85" dirty="0"/>
              <a:t> </a:t>
            </a:r>
            <a:r>
              <a:rPr dirty="0"/>
              <a:t>must</a:t>
            </a:r>
            <a:r>
              <a:rPr spc="-85" dirty="0"/>
              <a:t> </a:t>
            </a:r>
            <a:r>
              <a:rPr dirty="0"/>
              <a:t>be</a:t>
            </a:r>
            <a:r>
              <a:rPr spc="-65" dirty="0"/>
              <a:t> </a:t>
            </a:r>
            <a:r>
              <a:rPr spc="-10" dirty="0"/>
              <a:t>repaid.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3039" y="345947"/>
            <a:ext cx="2471166" cy="79933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580" rIns="0" bIns="0" rtlCol="0">
            <a:spAutoFit/>
          </a:bodyPr>
          <a:lstStyle/>
          <a:p>
            <a:pPr marL="5461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CONTD…..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25721" y="2966084"/>
            <a:ext cx="36353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4F271C"/>
                </a:solidFill>
              </a:rPr>
              <a:t>THANK</a:t>
            </a:r>
            <a:r>
              <a:rPr sz="3600" spc="-220" dirty="0">
                <a:solidFill>
                  <a:srgbClr val="4F271C"/>
                </a:solidFill>
              </a:rPr>
              <a:t> </a:t>
            </a:r>
            <a:r>
              <a:rPr sz="3600" dirty="0">
                <a:solidFill>
                  <a:srgbClr val="4F271C"/>
                </a:solidFill>
              </a:rPr>
              <a:t>YOU</a:t>
            </a:r>
            <a:r>
              <a:rPr sz="3600" spc="-204" dirty="0">
                <a:solidFill>
                  <a:srgbClr val="4F271C"/>
                </a:solidFill>
              </a:rPr>
              <a:t> </a:t>
            </a:r>
            <a:r>
              <a:rPr sz="3600" spc="-50" dirty="0">
                <a:solidFill>
                  <a:srgbClr val="4F271C"/>
                </a:solidFill>
                <a:latin typeface="Wingdings"/>
                <a:cs typeface="Wingdings"/>
              </a:rPr>
              <a:t></a:t>
            </a:r>
            <a:endParaRPr sz="360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682</Words>
  <Application>Microsoft Office PowerPoint</Application>
  <PresentationFormat>Widescreen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 Black</vt:lpstr>
      <vt:lpstr>Calibri</vt:lpstr>
      <vt:lpstr>Times New Roman</vt:lpstr>
      <vt:lpstr>Wingdings</vt:lpstr>
      <vt:lpstr>Wingdings 2</vt:lpstr>
      <vt:lpstr>Office Theme</vt:lpstr>
      <vt:lpstr>QUASI CONTRACTS</vt:lpstr>
      <vt:lpstr>Quasi Contracts</vt:lpstr>
      <vt:lpstr>Features of Quasi Contracts</vt:lpstr>
      <vt:lpstr>TYPES OF QUASI CONTRACTS</vt:lpstr>
      <vt:lpstr>TYPES OF QUASI CONTRACTS</vt:lpstr>
      <vt:lpstr>CONTD…..</vt:lpstr>
      <vt:lpstr>CONTD…..</vt:lpstr>
      <vt:lpstr>CONTD…..</vt:lpstr>
      <vt:lpstr>CONTD…..</vt:lpstr>
      <vt:lpstr>CONTD…..</vt:lpstr>
      <vt:lpstr>THANK YOU 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QUASI CONTRACTS</dc:title>
  <cp:lastModifiedBy>Microsoft account</cp:lastModifiedBy>
  <cp:revision>1</cp:revision>
  <dcterms:created xsi:type="dcterms:W3CDTF">2024-11-10T17:01:47Z</dcterms:created>
  <dcterms:modified xsi:type="dcterms:W3CDTF">2024-11-10T17:04:23Z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2023-05-28T00:00:00Z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2024-11-10T00:00:00Z</vt:filetime>
  </property>
  <property fmtid="{D5CDD505-2E9C-101B-9397-08002B2CF9AE}" pid="5" name="Producer">
    <vt:lpwstr>iLovePDF</vt:lpwstr>
  </property>
</Properties>
</file>