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Python Lists: Structure and Operations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An overview of Python's most versatile data structure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Introduction to Python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A list is a collection of items in a particular order.</a:t>
            </a:r>
          </a:p>
          <a:p>
            <a:pPr algn="l">
              <a:defRPr sz="1800"/>
            </a:pPr>
            <a:r>
              <a:t>- Lists are mutable and dynamic.</a:t>
            </a:r>
          </a:p>
          <a:p>
            <a:pPr algn="l">
              <a:defRPr sz="1800"/>
            </a:pPr>
            <a:r>
              <a:t>- Defined using square brackets [].</a:t>
            </a:r>
          </a:p>
          <a:p>
            <a:pPr algn="l">
              <a:defRPr sz="1800"/>
            </a:pPr>
            <a:r>
              <a:t>Example: numbers = [1, 2, 3, 4, 5]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Creating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Lists can hold multiple data types.</a:t>
            </a:r>
          </a:p>
          <a:p>
            <a:pPr algn="l">
              <a:defRPr sz="1800"/>
            </a:pPr>
            <a:r>
              <a:t>Examples:</a:t>
            </a:r>
          </a:p>
          <a:p>
            <a:pPr algn="l">
              <a:defRPr sz="1800"/>
            </a:pPr>
            <a:r>
              <a:t>fruits = ['apple', 'banana', 'cherry']</a:t>
            </a:r>
          </a:p>
          <a:p>
            <a:pPr algn="l">
              <a:defRPr sz="1800"/>
            </a:pPr>
            <a:r>
              <a:t>mixed = [10, 'hello', 3.14, True]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Accessing List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Elements are accessed using index positions.</a:t>
            </a:r>
          </a:p>
          <a:p>
            <a:pPr algn="l">
              <a:defRPr sz="1800"/>
            </a:pPr>
            <a:r>
              <a:t>Example:</a:t>
            </a:r>
          </a:p>
          <a:p>
            <a:pPr algn="l">
              <a:defRPr sz="1800"/>
            </a:pPr>
            <a:r>
              <a:t>fruits[0]  → 'apple'</a:t>
            </a:r>
          </a:p>
          <a:p>
            <a:pPr algn="l">
              <a:defRPr sz="1800"/>
            </a:pPr>
            <a:r>
              <a:t>fruits[-1] → 'cherry'</a:t>
            </a:r>
          </a:p>
          <a:p>
            <a:pPr algn="l">
              <a:defRPr sz="1800"/>
            </a:pPr>
            <a:r>
              <a:t>Index starts from 0.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Modifying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Lists are mutable — elements can be changed.</a:t>
            </a:r>
          </a:p>
          <a:p>
            <a:pPr algn="l">
              <a:defRPr sz="1800"/>
            </a:pPr>
            <a:r>
              <a:t>Example:</a:t>
            </a:r>
          </a:p>
          <a:p>
            <a:pPr algn="l">
              <a:defRPr sz="1800"/>
            </a:pPr>
            <a:r>
              <a:t>fruits[1] = 'orange'</a:t>
            </a:r>
          </a:p>
          <a:p>
            <a:pPr algn="l">
              <a:defRPr sz="1800"/>
            </a:pPr>
            <a:r>
              <a:t>fruits.append('grape')</a:t>
            </a:r>
          </a:p>
          <a:p>
            <a:pPr algn="l">
              <a:defRPr sz="1800"/>
            </a:pPr>
            <a:r>
              <a:t>fruits.insert(2, 'kiwi')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Removing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Methods to remove elements:</a:t>
            </a:r>
          </a:p>
          <a:p>
            <a:pPr algn="l">
              <a:defRPr sz="1800"/>
            </a:pPr>
            <a:r>
              <a:t>- del fruits[1]</a:t>
            </a:r>
          </a:p>
          <a:p>
            <a:pPr algn="l">
              <a:defRPr sz="1800"/>
            </a:pPr>
            <a:r>
              <a:t>- fruits.remove('apple')</a:t>
            </a:r>
          </a:p>
          <a:p>
            <a:pPr algn="l">
              <a:defRPr sz="1800"/>
            </a:pPr>
            <a:r>
              <a:t>- fruits.pop()</a:t>
            </a:r>
          </a:p>
          <a:p>
            <a:pPr algn="l">
              <a:defRPr sz="1800"/>
            </a:pPr>
            <a:r>
              <a:t>- fruits.clear() removes all elements.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List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Common list operations:</a:t>
            </a:r>
          </a:p>
          <a:p>
            <a:pPr algn="l">
              <a:defRPr sz="1800"/>
            </a:pPr>
            <a:r>
              <a:t>- Concatenation: list1 + list2</a:t>
            </a:r>
          </a:p>
          <a:p>
            <a:pPr algn="l">
              <a:defRPr sz="1800"/>
            </a:pPr>
            <a:r>
              <a:t>- Repetition: list * 3</a:t>
            </a:r>
          </a:p>
          <a:p>
            <a:pPr algn="l">
              <a:defRPr sz="1800"/>
            </a:pPr>
            <a:r>
              <a:t>- Membership: 'apple' in fruits</a:t>
            </a:r>
          </a:p>
          <a:p>
            <a:pPr algn="l">
              <a:defRPr sz="1800"/>
            </a:pPr>
            <a:r>
              <a:t>- Length: len(fruits)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List Slicing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Extract parts of a list using slicing.</a:t>
            </a:r>
          </a:p>
          <a:p>
            <a:pPr algn="l">
              <a:defRPr sz="1800"/>
            </a:pPr>
            <a:r>
              <a:t>Example:</a:t>
            </a:r>
          </a:p>
          <a:p>
            <a:pPr algn="l">
              <a:defRPr sz="1800"/>
            </a:pPr>
            <a:r>
              <a:t>fruits[1:3]  → ['banana', 'cherry']</a:t>
            </a:r>
          </a:p>
          <a:p>
            <a:pPr algn="l">
              <a:defRPr sz="1800"/>
            </a:pPr>
            <a:r>
              <a:t>fruits[:2]   → ['apple', 'banana']</a:t>
            </a:r>
          </a:p>
          <a:p>
            <a:pPr algn="l">
              <a:defRPr sz="1800"/>
            </a:pPr>
            <a:r>
              <a:t>fruits[::-1] → Reverse the list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Iterating Through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Use loops to iterate through list items.</a:t>
            </a:r>
          </a:p>
          <a:p>
            <a:pPr algn="l">
              <a:defRPr sz="1800"/>
            </a:pPr>
            <a:r>
              <a:t>Example:</a:t>
            </a:r>
          </a:p>
          <a:p>
            <a:pPr algn="l">
              <a:defRPr sz="1800"/>
            </a:pPr>
            <a:r>
              <a:t>for item in fruits:</a:t>
            </a:r>
          </a:p>
          <a:p>
            <a:pPr algn="l">
              <a:defRPr sz="1800"/>
            </a:pPr>
            <a:r>
              <a:t>    print(item)</a:t>
            </a:r>
          </a:p>
          <a:p>
            <a:pPr algn="l">
              <a:defRPr sz="1800"/>
            </a:pPr>
            <a:r>
              <a:t>Can also use list comprehensions for compact iteration.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9. List Functions and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Common built-in functions:</a:t>
            </a:r>
          </a:p>
          <a:p>
            <a:pPr algn="l">
              <a:defRPr sz="1800"/>
            </a:pPr>
            <a:r>
              <a:t>- sum(list), max(list), min(list), sorted(list)</a:t>
            </a:r>
          </a:p>
          <a:p>
            <a:pPr algn="l">
              <a:defRPr sz="1800"/>
            </a:pPr>
            <a:r>
              <a:t>Useful methods:</a:t>
            </a:r>
          </a:p>
          <a:p>
            <a:pPr algn="l">
              <a:defRPr sz="1800"/>
            </a:pPr>
            <a:r>
              <a:t>- list.sort(), list.reverse(), list.copy()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10. Applications of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800"/>
            </a:pPr>
            <a:r>
              <a:t>Lists are used for:</a:t>
            </a:r>
          </a:p>
          <a:p>
            <a:pPr algn="l">
              <a:defRPr sz="1800"/>
            </a:pPr>
            <a:r>
              <a:t>- Data storage and manipulation</a:t>
            </a:r>
          </a:p>
          <a:p>
            <a:pPr algn="l">
              <a:defRPr sz="1800"/>
            </a:pPr>
            <a:r>
              <a:t>- Implementing stacks, queues</a:t>
            </a:r>
          </a:p>
          <a:p>
            <a:pPr algn="l">
              <a:defRPr sz="1800"/>
            </a:pPr>
            <a:r>
              <a:t>- Storing database query results</a:t>
            </a:r>
          </a:p>
          <a:p>
            <a:pPr algn="l">
              <a:defRPr sz="1800"/>
            </a:pPr>
            <a:r>
              <a:t>- Managing user input or configurations</a:t>
            </a:r>
          </a:p>
          <a:p>
            <a:pPr algn="l">
              <a:defRPr sz="1800"/>
            </a:pPr>
          </a:p>
          <a:p>
            <a:pPr algn="l">
              <a:defRPr sz="1800"/>
            </a:pPr>
            <a:r>
              <a:t>Lists are a foundation of Python programming.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