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48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E611E-1996-4E46-B68F-7A24232974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4B773-1202-4E57-AFDD-7547654226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7879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B773-1202-4E57-AFDD-7547654226BF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0480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2596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787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4078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481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596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259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595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3636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06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9025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7078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4249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3710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8611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923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266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E93F1-B370-4323-958F-DCFA50EEDE00}" type="datetimeFigureOut">
              <a:rPr lang="en-US" smtClean="0"/>
              <a:t>12/2/2024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5EB4B73-74C8-4B28-8392-692C84A47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689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4348" y="1571612"/>
            <a:ext cx="7286676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err="1" smtClean="0">
                <a:latin typeface="Franklin Gothic Book" pitchFamily="34" charset="0"/>
              </a:rPr>
              <a:t>பெ.ரேணுகாதேவி</a:t>
            </a:r>
            <a:endParaRPr lang="en-US" dirty="0" smtClean="0">
              <a:latin typeface="Franklin Gothic Book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dirty="0" err="1" smtClean="0">
                <a:latin typeface="Franklin Gothic Book" pitchFamily="34" charset="0"/>
              </a:rPr>
              <a:t>கெளரவ</a:t>
            </a:r>
            <a:r>
              <a:rPr lang="en-US" dirty="0" smtClean="0">
                <a:latin typeface="Franklin Gothic Book" pitchFamily="34" charset="0"/>
              </a:rPr>
              <a:t> </a:t>
            </a:r>
            <a:r>
              <a:rPr lang="en-US" dirty="0" err="1" smtClean="0">
                <a:latin typeface="Franklin Gothic Book" pitchFamily="34" charset="0"/>
              </a:rPr>
              <a:t>விரிவுரையாளர்</a:t>
            </a:r>
            <a:endParaRPr lang="en-US" dirty="0" smtClean="0">
              <a:latin typeface="Franklin Gothic Book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Franklin Gothic Book" pitchFamily="34" charset="0"/>
              </a:rPr>
              <a:t>           </a:t>
            </a:r>
            <a:r>
              <a:rPr lang="en-US" dirty="0" err="1" smtClean="0">
                <a:latin typeface="Franklin Gothic Book" pitchFamily="34" charset="0"/>
              </a:rPr>
              <a:t>கார்டமம்</a:t>
            </a:r>
            <a:r>
              <a:rPr lang="en-US" dirty="0" smtClean="0">
                <a:latin typeface="Franklin Gothic Book" pitchFamily="34" charset="0"/>
              </a:rPr>
              <a:t> </a:t>
            </a:r>
            <a:r>
              <a:rPr lang="en-US" dirty="0" err="1" smtClean="0">
                <a:latin typeface="Franklin Gothic Book" pitchFamily="34" charset="0"/>
              </a:rPr>
              <a:t>பிளாண்டர்ஸ்</a:t>
            </a:r>
            <a:r>
              <a:rPr lang="en-US" dirty="0" smtClean="0">
                <a:latin typeface="Franklin Gothic Book" pitchFamily="34" charset="0"/>
              </a:rPr>
              <a:t> </a:t>
            </a:r>
            <a:r>
              <a:rPr lang="en-US" dirty="0" err="1" smtClean="0">
                <a:latin typeface="Franklin Gothic Book" pitchFamily="34" charset="0"/>
              </a:rPr>
              <a:t>அசோசியேசன்</a:t>
            </a:r>
            <a:r>
              <a:rPr lang="en-US" dirty="0" smtClean="0">
                <a:latin typeface="Franklin Gothic Book" pitchFamily="34" charset="0"/>
              </a:rPr>
              <a:t> </a:t>
            </a:r>
            <a:r>
              <a:rPr lang="en-US" dirty="0" err="1" smtClean="0">
                <a:latin typeface="Franklin Gothic Book" pitchFamily="34" charset="0"/>
              </a:rPr>
              <a:t>காலேஜ்</a:t>
            </a:r>
            <a:endParaRPr lang="en-US" dirty="0" smtClean="0">
              <a:latin typeface="Franklin Gothic Book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Franklin Gothic Book" pitchFamily="34" charset="0"/>
              </a:rPr>
              <a:t>                                 </a:t>
            </a:r>
            <a:r>
              <a:rPr lang="en-US" dirty="0" err="1" smtClean="0">
                <a:latin typeface="Franklin Gothic Book" pitchFamily="34" charset="0"/>
              </a:rPr>
              <a:t>போடிநாயக்கனூர்</a:t>
            </a:r>
            <a:endParaRPr lang="en-IN" sz="2000" dirty="0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00" y="1142985"/>
            <a:ext cx="642942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b="1" dirty="0"/>
              <a:t>புதுக்கவிதை</a:t>
            </a:r>
            <a:r>
              <a:rPr lang="ta-IN" dirty="0"/>
              <a:t> என்பதற்கான வரைவிலக்கணம் என்பது இன்றைய சூழலில் பல்வேறுபட்டதாகக் காணப்படுகின்றது. </a:t>
            </a:r>
            <a:r>
              <a:rPr lang="ta-IN" dirty="0" smtClean="0"/>
              <a:t>மரபுக்கவிதையானது </a:t>
            </a:r>
            <a:r>
              <a:rPr lang="ta-IN" dirty="0"/>
              <a:t>சீர், தளை, அடி, தொடை என்னும் கட்டுப்பாடுகளைக் கொண்டு காணப்பட புதுக்கவிதை அவற்றை புறந்தள்ளியதாக புதுக்தோற்றத்துடன் காணப்படுகின்றது.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2000233" y="357166"/>
            <a:ext cx="3507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              </a:t>
            </a:r>
            <a:r>
              <a:rPr lang="ta-IN" b="1" dirty="0" smtClean="0"/>
              <a:t>புதுக்கவிதை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4480" y="642918"/>
            <a:ext cx="4564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a-IN" b="1" dirty="0" smtClean="0"/>
              <a:t>புதுக்கவிதை</a:t>
            </a:r>
            <a:r>
              <a:rPr lang="en-US" b="1" dirty="0" err="1" smtClean="0"/>
              <a:t>யின்</a:t>
            </a:r>
            <a:r>
              <a:rPr lang="en-US" b="1" dirty="0" smtClean="0"/>
              <a:t> </a:t>
            </a:r>
            <a:r>
              <a:rPr lang="en-US" b="1" dirty="0" err="1" smtClean="0"/>
              <a:t>வேறு</a:t>
            </a:r>
            <a:r>
              <a:rPr lang="en-US" b="1" dirty="0" smtClean="0"/>
              <a:t> </a:t>
            </a:r>
            <a:r>
              <a:rPr lang="en-US" b="1" dirty="0" err="1" smtClean="0"/>
              <a:t>பெயர்கள்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214414" y="2000240"/>
            <a:ext cx="56435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ta-IN" dirty="0" smtClean="0"/>
              <a:t>வசன கவிதை </a:t>
            </a:r>
            <a:endParaRPr lang="en-US" dirty="0" smtClean="0"/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 err="1" smtClean="0"/>
              <a:t>யாப்பில்லாக்</a:t>
            </a:r>
            <a:r>
              <a:rPr lang="ta-IN" dirty="0" smtClean="0"/>
              <a:t> கவிதை</a:t>
            </a:r>
            <a:endParaRPr lang="en-US" dirty="0"/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 err="1" smtClean="0"/>
              <a:t>இலகு</a:t>
            </a:r>
            <a:r>
              <a:rPr lang="en-US" dirty="0" smtClean="0"/>
              <a:t> </a:t>
            </a:r>
            <a:r>
              <a:rPr lang="en-US" dirty="0" err="1" smtClean="0"/>
              <a:t>கவிதை</a:t>
            </a:r>
            <a:endParaRPr lang="en-US" dirty="0" smtClean="0"/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ta-IN" dirty="0" smtClean="0"/>
              <a:t>கட்டிலடங்காக் கவிதை</a:t>
            </a:r>
            <a:endParaRPr lang="en-US" dirty="0" smtClean="0"/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 err="1" smtClean="0"/>
              <a:t>உரைப்பா</a:t>
            </a:r>
            <a:endParaRPr lang="en-US" dirty="0" smtClean="0"/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ta-IN" dirty="0" smtClean="0"/>
              <a:t>கட்ட</a:t>
            </a:r>
            <a:r>
              <a:rPr lang="en-US" dirty="0" err="1" smtClean="0"/>
              <a:t>ற்ற</a:t>
            </a:r>
            <a:r>
              <a:rPr lang="en-US" dirty="0" smtClean="0"/>
              <a:t> </a:t>
            </a:r>
            <a:r>
              <a:rPr lang="ta-IN" dirty="0" smtClean="0"/>
              <a:t>கவி</a:t>
            </a:r>
            <a:r>
              <a:rPr lang="en-US" dirty="0" err="1" smtClean="0"/>
              <a:t>தை</a:t>
            </a:r>
            <a:endParaRPr lang="en-US" dirty="0" smtClean="0"/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 err="1" smtClean="0"/>
              <a:t>உரைகவிதை</a:t>
            </a:r>
            <a:endParaRPr lang="en-US" dirty="0" smtClean="0"/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 err="1" smtClean="0"/>
              <a:t>விலங்கற்ற</a:t>
            </a:r>
            <a:r>
              <a:rPr lang="en-US" dirty="0" smtClean="0"/>
              <a:t> </a:t>
            </a:r>
            <a:r>
              <a:rPr lang="en-US" dirty="0" err="1" smtClean="0"/>
              <a:t>கவிதை</a:t>
            </a:r>
            <a:r>
              <a:rPr lang="ta-IN" dirty="0" smtClean="0"/>
              <a:t>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857232"/>
            <a:ext cx="6793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          </a:t>
            </a:r>
            <a:r>
              <a:rPr lang="ta-IN" b="1" dirty="0" smtClean="0"/>
              <a:t>புதுக்கவிதை</a:t>
            </a:r>
            <a:r>
              <a:rPr lang="en-US" b="1" dirty="0" err="1" smtClean="0"/>
              <a:t>யின்</a:t>
            </a:r>
            <a:r>
              <a:rPr lang="en-US" b="1" dirty="0" smtClean="0"/>
              <a:t> </a:t>
            </a:r>
            <a:r>
              <a:rPr lang="en-US" b="1" dirty="0" err="1" smtClean="0"/>
              <a:t>மூன்று</a:t>
            </a:r>
            <a:r>
              <a:rPr lang="en-US" b="1" dirty="0" smtClean="0"/>
              <a:t> </a:t>
            </a:r>
            <a:r>
              <a:rPr lang="en-US" b="1" dirty="0" err="1" smtClean="0"/>
              <a:t>கால</a:t>
            </a:r>
            <a:r>
              <a:rPr lang="en-US" b="1" dirty="0" smtClean="0"/>
              <a:t> </a:t>
            </a:r>
            <a:r>
              <a:rPr lang="en-US" b="1" dirty="0" err="1" smtClean="0"/>
              <a:t>கட்டங்கள்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1928794" y="1928802"/>
            <a:ext cx="4043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dirty="0" err="1" smtClean="0"/>
              <a:t>மணிக்கொடி</a:t>
            </a:r>
            <a:r>
              <a:rPr lang="en-US" dirty="0" smtClean="0"/>
              <a:t>- </a:t>
            </a:r>
            <a:r>
              <a:rPr lang="en-US" sz="2400" dirty="0" smtClean="0"/>
              <a:t>1930-1945</a:t>
            </a:r>
            <a:endParaRPr lang="en-US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dirty="0" err="1" smtClean="0"/>
              <a:t>எழுத்து</a:t>
            </a:r>
            <a:r>
              <a:rPr lang="en-US" dirty="0" smtClean="0"/>
              <a:t>  -</a:t>
            </a:r>
            <a:r>
              <a:rPr lang="en-US" sz="2800" dirty="0" smtClean="0"/>
              <a:t>1950-1970</a:t>
            </a:r>
            <a:endParaRPr lang="en-US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dirty="0" err="1" smtClean="0"/>
              <a:t>வானம்பாடி</a:t>
            </a:r>
            <a:r>
              <a:rPr lang="en-US" dirty="0" smtClean="0"/>
              <a:t> -</a:t>
            </a:r>
            <a:r>
              <a:rPr lang="en-US" sz="2000" dirty="0" smtClean="0"/>
              <a:t>1971 </a:t>
            </a:r>
            <a:r>
              <a:rPr lang="en-US" dirty="0" err="1" smtClean="0"/>
              <a:t>க்குப்</a:t>
            </a:r>
            <a:r>
              <a:rPr lang="en-US" dirty="0" smtClean="0"/>
              <a:t> </a:t>
            </a:r>
            <a:r>
              <a:rPr lang="en-US" dirty="0" err="1" smtClean="0"/>
              <a:t>பின்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5852" y="1428736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b="1" dirty="0" smtClean="0"/>
              <a:t>புதுக்கவிதை</a:t>
            </a:r>
            <a:r>
              <a:rPr lang="en-US" b="1" dirty="0" err="1" smtClean="0"/>
              <a:t>யின்</a:t>
            </a:r>
            <a:r>
              <a:rPr lang="en-US" b="1" dirty="0" smtClean="0"/>
              <a:t> </a:t>
            </a:r>
            <a:r>
              <a:rPr lang="en-US" b="1" dirty="0" err="1" smtClean="0"/>
              <a:t>மறுமலர்ச்சிக்கு</a:t>
            </a:r>
            <a:r>
              <a:rPr lang="en-US" b="1" dirty="0" smtClean="0"/>
              <a:t> </a:t>
            </a:r>
            <a:r>
              <a:rPr lang="en-US" b="1" dirty="0" err="1" smtClean="0"/>
              <a:t>வித்திட்டவர்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2928934"/>
            <a:ext cx="60722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 smtClean="0"/>
              <a:t>பொருள்</a:t>
            </a:r>
            <a:r>
              <a:rPr lang="en-US" dirty="0" smtClean="0"/>
              <a:t> </a:t>
            </a:r>
            <a:r>
              <a:rPr lang="en-US" dirty="0" err="1" smtClean="0"/>
              <a:t>புதிது</a:t>
            </a:r>
            <a:r>
              <a:rPr lang="en-US" dirty="0" smtClean="0"/>
              <a:t>, </a:t>
            </a:r>
            <a:r>
              <a:rPr lang="en-US" dirty="0" err="1" smtClean="0"/>
              <a:t>சொல்</a:t>
            </a:r>
            <a:r>
              <a:rPr lang="en-US" dirty="0" smtClean="0"/>
              <a:t> </a:t>
            </a:r>
            <a:r>
              <a:rPr lang="en-US" dirty="0" err="1" smtClean="0"/>
              <a:t>புதிது</a:t>
            </a:r>
            <a:r>
              <a:rPr lang="en-US" dirty="0" smtClean="0"/>
              <a:t>, </a:t>
            </a:r>
            <a:r>
              <a:rPr lang="en-US" dirty="0" err="1" smtClean="0"/>
              <a:t>சுவை</a:t>
            </a:r>
            <a:r>
              <a:rPr lang="en-US" dirty="0" smtClean="0"/>
              <a:t> </a:t>
            </a:r>
            <a:r>
              <a:rPr lang="en-US" dirty="0" err="1" smtClean="0"/>
              <a:t>புதிது</a:t>
            </a:r>
            <a:r>
              <a:rPr lang="en-US" dirty="0" smtClean="0"/>
              <a:t> </a:t>
            </a:r>
            <a:r>
              <a:rPr lang="en-US" dirty="0" err="1" smtClean="0"/>
              <a:t>என்று</a:t>
            </a:r>
            <a:r>
              <a:rPr lang="en-US" dirty="0" smtClean="0"/>
              <a:t> </a:t>
            </a:r>
            <a:r>
              <a:rPr lang="en-US" dirty="0" err="1" smtClean="0"/>
              <a:t>காலத்தின்</a:t>
            </a:r>
            <a:r>
              <a:rPr lang="en-US" dirty="0" smtClean="0"/>
              <a:t> </a:t>
            </a:r>
            <a:r>
              <a:rPr lang="en-US" dirty="0" err="1" smtClean="0"/>
              <a:t>தேவை</a:t>
            </a:r>
            <a:r>
              <a:rPr lang="en-US" dirty="0" smtClean="0"/>
              <a:t> </a:t>
            </a:r>
            <a:r>
              <a:rPr lang="en-US" dirty="0" err="1" smtClean="0"/>
              <a:t>அறிந்து</a:t>
            </a:r>
            <a:r>
              <a:rPr lang="en-US" dirty="0" smtClean="0"/>
              <a:t> </a:t>
            </a:r>
            <a:r>
              <a:rPr lang="en-US" dirty="0" err="1" smtClean="0"/>
              <a:t>வசன</a:t>
            </a:r>
            <a:r>
              <a:rPr lang="en-US" dirty="0" smtClean="0"/>
              <a:t> </a:t>
            </a:r>
            <a:r>
              <a:rPr lang="en-US" dirty="0" err="1" smtClean="0"/>
              <a:t>கவிதை</a:t>
            </a:r>
            <a:r>
              <a:rPr lang="en-US" dirty="0" smtClean="0"/>
              <a:t> </a:t>
            </a:r>
            <a:r>
              <a:rPr lang="en-US" dirty="0" err="1" smtClean="0"/>
              <a:t>படைத்து</a:t>
            </a:r>
            <a:r>
              <a:rPr lang="en-US" dirty="0" smtClean="0"/>
              <a:t> </a:t>
            </a:r>
            <a:r>
              <a:rPr lang="ta-IN" b="1" dirty="0" smtClean="0"/>
              <a:t>புதுக்கவிதை</a:t>
            </a:r>
            <a:r>
              <a:rPr lang="en-US" b="1" dirty="0" err="1" smtClean="0"/>
              <a:t>க்கு</a:t>
            </a:r>
            <a:r>
              <a:rPr lang="en-US" b="1" dirty="0" smtClean="0"/>
              <a:t> </a:t>
            </a:r>
            <a:r>
              <a:rPr lang="en-US" b="1" dirty="0" err="1" smtClean="0"/>
              <a:t>வித்திட்டவர்</a:t>
            </a:r>
            <a:r>
              <a:rPr lang="en-US" b="1" dirty="0" smtClean="0"/>
              <a:t> </a:t>
            </a:r>
            <a:r>
              <a:rPr lang="en-US" b="1" dirty="0" err="1" smtClean="0"/>
              <a:t>பாரதியார்</a:t>
            </a:r>
            <a:r>
              <a:rPr lang="en-US" b="1" dirty="0" smtClean="0"/>
              <a:t>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3042" y="571480"/>
            <a:ext cx="5715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dirty="0" smtClean="0"/>
              <a:t>புதுக்கவிதை</a:t>
            </a:r>
            <a:r>
              <a:rPr lang="en-US" dirty="0" err="1" smtClean="0"/>
              <a:t>யின்</a:t>
            </a:r>
            <a:r>
              <a:rPr lang="en-US" dirty="0" smtClean="0"/>
              <a:t>   </a:t>
            </a:r>
            <a:r>
              <a:rPr lang="en-US" dirty="0" err="1" smtClean="0"/>
              <a:t>தந்தை</a:t>
            </a:r>
            <a:r>
              <a:rPr lang="en-US" dirty="0" smtClean="0"/>
              <a:t>- ந. </a:t>
            </a:r>
            <a:r>
              <a:rPr lang="en-US" dirty="0" err="1" smtClean="0"/>
              <a:t>பிச்சமூர்த்தி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714348" y="1357298"/>
            <a:ext cx="3974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இவரின்</a:t>
            </a:r>
            <a:r>
              <a:rPr lang="en-US" dirty="0" smtClean="0"/>
              <a:t> </a:t>
            </a:r>
            <a:r>
              <a:rPr lang="en-US" dirty="0" err="1" smtClean="0"/>
              <a:t>கவிதைத்</a:t>
            </a:r>
            <a:r>
              <a:rPr lang="en-US" dirty="0" smtClean="0"/>
              <a:t> </a:t>
            </a:r>
            <a:r>
              <a:rPr lang="en-US" dirty="0" err="1" smtClean="0"/>
              <a:t>தொகுப்புகள்</a:t>
            </a:r>
            <a:endParaRPr lang="en-US" dirty="0" smtClean="0"/>
          </a:p>
          <a:p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1643042" y="3000371"/>
            <a:ext cx="5214958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ta-IN" dirty="0"/>
              <a:t>காட்டுவாத்து 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ta-IN" dirty="0" smtClean="0"/>
              <a:t>வழித்துணை</a:t>
            </a:r>
            <a:endParaRPr lang="ta-IN" dirty="0"/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ta-IN" dirty="0"/>
              <a:t>குயிலின் </a:t>
            </a:r>
            <a:r>
              <a:rPr lang="ta-IN" dirty="0" smtClean="0"/>
              <a:t>சுருதி</a:t>
            </a:r>
            <a:endParaRPr lang="ta-IN" dirty="0"/>
          </a:p>
        </p:txBody>
      </p:sp>
      <p:pic>
        <p:nvPicPr>
          <p:cNvPr id="9" name="Picture 2" descr="File:Na Pichamurth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428736"/>
            <a:ext cx="2058971" cy="20006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File:Nandri (நன்றி).pn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214422"/>
            <a:ext cx="3871934" cy="361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</TotalTime>
  <Words>86</Words>
  <Application>Microsoft Office PowerPoint</Application>
  <PresentationFormat>On-screen Show (4:3)</PresentationFormat>
  <Paragraphs>27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Franklin Gothic Book</vt:lpstr>
      <vt:lpstr>Latha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MASILAMANI</dc:creator>
  <cp:lastModifiedBy>cpac</cp:lastModifiedBy>
  <cp:revision>5</cp:revision>
  <dcterms:created xsi:type="dcterms:W3CDTF">2024-11-19T10:13:43Z</dcterms:created>
  <dcterms:modified xsi:type="dcterms:W3CDTF">2024-12-02T07:47:26Z</dcterms:modified>
</cp:coreProperties>
</file>