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0" r:id="rId4"/>
    <p:sldId id="261" r:id="rId5"/>
    <p:sldId id="262" r:id="rId6"/>
    <p:sldId id="264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8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47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10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4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4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5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9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3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E464-D797-4E0D-B645-59357CBC5427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99987-6758-47A3-805E-906EDC54E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a.wikipedia.org/wiki/&#2970;&#2969;&#3021;&#2965;_&#2965;&#3006;&#2994;&#2990;&#3021;" TargetMode="External"/><Relationship Id="rId2" Type="http://schemas.openxmlformats.org/officeDocument/2006/relationships/hyperlink" Target="https://ta.wikipedia.org/wiki/&#2986;&#3009;&#2993;&#2980;&#3021;&#2980;&#3007;&#2979;&#3016;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a.wikipedia.org/wiki/&#2958;&#2975;&#3021;&#2975;&#3009;&#2980;&#3021;&#2980;&#3018;&#2965;&#3016;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a.wikipedia.org/wiki/&#2972;&#3007;._&#2991;&#3009;._&#2986;&#3019;&#2986;&#3021;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a.wikipedia.org/wiki/&#2984;&#2975;&#3009;&#2965;&#2994;&#3021;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a.wikipedia.org/wiki/&#2986;&#3019;&#2986;&#3021;&#2986;&#3016;&#2991;&#2992;&#3021;" TargetMode="External"/><Relationship Id="rId2" Type="http://schemas.openxmlformats.org/officeDocument/2006/relationships/hyperlink" Target="https://ta.wikipedia.org/wiki/&#2972;&#3019;&#2992;&#3021;&#2972;&#3021;_&#2958;&#2994;&#3021;.&#3001;&#3006;&#2992;&#3021;&#2975;&#3021;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Box 2"/>
          <p:cNvSpPr txBox="1"/>
          <p:nvPr/>
        </p:nvSpPr>
        <p:spPr>
          <a:xfrm>
            <a:off x="2512234" y="565560"/>
            <a:ext cx="7139766" cy="581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ta-IN" sz="3200" b="1" i="1" dirty="0" smtClean="0">
                <a:solidFill>
                  <a:srgbClr val="FF0000"/>
                </a:solidFill>
                <a:effectLst/>
                <a:latin typeface="-apple-system"/>
              </a:rPr>
              <a:t>புறநானூறு</a:t>
            </a:r>
            <a:endParaRPr lang="ta-IN" sz="3200" b="1" i="1" dirty="0">
              <a:solidFill>
                <a:srgbClr val="3A3A3A"/>
              </a:solidFill>
              <a:effectLst/>
              <a:latin typeface="-apple-syste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9143" y="2220685"/>
            <a:ext cx="7605485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க. </a:t>
            </a:r>
            <a:r>
              <a:rPr lang="en-US" dirty="0" err="1" smtClean="0"/>
              <a:t>தனலெட்சுமி</a:t>
            </a:r>
            <a:endParaRPr lang="en-US" dirty="0" smtClean="0"/>
          </a:p>
          <a:p>
            <a:pPr algn="ctr"/>
            <a:r>
              <a:rPr lang="en-US" dirty="0" err="1" smtClean="0"/>
              <a:t>உதவிப்பேராசிரியர்</a:t>
            </a:r>
            <a:endParaRPr lang="en-US" dirty="0" smtClean="0"/>
          </a:p>
          <a:p>
            <a:pPr algn="ctr"/>
            <a:r>
              <a:rPr lang="en-US" dirty="0" err="1" smtClean="0"/>
              <a:t>தமிழ்த்துறை</a:t>
            </a:r>
            <a:r>
              <a:rPr lang="en-US" dirty="0" smtClean="0"/>
              <a:t> (</a:t>
            </a:r>
            <a:r>
              <a:rPr lang="en-US" dirty="0" err="1" smtClean="0"/>
              <a:t>சுயநிதிப்பிரிவு</a:t>
            </a:r>
            <a:r>
              <a:rPr lang="en-US" dirty="0" smtClean="0"/>
              <a:t>)</a:t>
            </a:r>
          </a:p>
          <a:p>
            <a:pPr algn="ctr"/>
            <a:r>
              <a:rPr lang="en-US" dirty="0" err="1" smtClean="0"/>
              <a:t>கார்டமம்</a:t>
            </a:r>
            <a:r>
              <a:rPr lang="en-US" dirty="0" smtClean="0"/>
              <a:t> </a:t>
            </a:r>
            <a:r>
              <a:rPr lang="en-US" dirty="0" err="1" smtClean="0"/>
              <a:t>பிளாண்டர்ஸ்</a:t>
            </a:r>
            <a:r>
              <a:rPr lang="en-US" dirty="0" smtClean="0"/>
              <a:t> </a:t>
            </a:r>
            <a:r>
              <a:rPr lang="en-US" dirty="0" err="1" smtClean="0"/>
              <a:t>அசோசியேசன்</a:t>
            </a:r>
            <a:r>
              <a:rPr lang="en-US" dirty="0" smtClean="0"/>
              <a:t> </a:t>
            </a:r>
            <a:r>
              <a:rPr lang="en-US" dirty="0" err="1" smtClean="0"/>
              <a:t>காலேஜ்</a:t>
            </a:r>
            <a:endParaRPr lang="en-US" dirty="0" smtClean="0"/>
          </a:p>
          <a:p>
            <a:pPr algn="ctr"/>
            <a:r>
              <a:rPr lang="en-US" dirty="0" err="1" smtClean="0"/>
              <a:t>போடிநாயக்கனூர்</a:t>
            </a:r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extBox 2"/>
          <p:cNvSpPr txBox="1"/>
          <p:nvPr/>
        </p:nvSpPr>
        <p:spPr>
          <a:xfrm>
            <a:off x="304800" y="874643"/>
            <a:ext cx="11436626" cy="694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புறநானூறு என்னும் தொகைநூல் நானூறு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பாடல்களைக்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கொண்ட </a:t>
            </a:r>
            <a:r>
              <a:rPr lang="ta-IN" sz="2400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புறத்திணை"/>
              </a:rPr>
              <a:t>புறத்திணை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சார்ந்த ஒரு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சங்கத்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தமிழ்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நூலாகும்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  <a:endParaRPr lang="en-US" sz="240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புறம்,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புறப்பாட்டு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நந்தா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விளக்கம் என்றும் வழங்கப்படும். </a:t>
            </a:r>
            <a:endParaRPr lang="en-US" sz="240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இது </a:t>
            </a:r>
            <a:r>
              <a:rPr lang="ta-IN" sz="2400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சங்க காலம்"/>
              </a:rPr>
              <a:t>சங்க </a:t>
            </a:r>
            <a:r>
              <a:rPr lang="ta-IN" sz="2400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சங்க காலம்"/>
              </a:rPr>
              <a:t>காலத்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தமிழ் நூல்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தொகுப்பான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a-IN" sz="2400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எட்டுத்தொகை"/>
              </a:rPr>
              <a:t>எட்டுத்தொகை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நூல்களில்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புறநூல்களுள்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ஒன்று.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இந்நூலைத்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தொகுத்தவர்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பெயரும்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தொகுப்பித்தவர்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பெயரும்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தெரியவில்லை. </a:t>
            </a:r>
            <a:endParaRPr lang="en-US" sz="240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இந்நூலின்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பாக்கள் 4 அடி முதல் 40 அடி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வரையிலான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ஆசிரியப்பாவால்</a:t>
            </a:r>
            <a:r>
              <a:rPr lang="ta-IN" sz="24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அமைந்து உள்ளன. </a:t>
            </a:r>
            <a:endParaRPr lang="en-US" sz="240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extBox 4"/>
          <p:cNvSpPr txBox="1"/>
          <p:nvPr/>
        </p:nvSpPr>
        <p:spPr>
          <a:xfrm>
            <a:off x="278296" y="1007165"/>
            <a:ext cx="11516139" cy="618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சிறுபான்மையாக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வஞ்சி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அடிகளும்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விரவி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வரும். </a:t>
            </a:r>
            <a:endParaRPr lang="en-US" sz="3200" i="1" baseline="30000" dirty="0">
              <a:solidFill>
                <a:srgbClr val="0645AD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புறநானூற்றின்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பாடல்கள்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சங்ககாலத்தில்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ஆண்ட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அரசர்களைப்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பற்றியும் மக்களின் சமூக வாழ்க்கை பற்றியும் எடுத்துரைக்கின்றன. </a:t>
            </a:r>
            <a:endParaRPr lang="en-US" sz="3200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இதனை </a:t>
            </a:r>
            <a:r>
              <a:rPr lang="ta-IN" sz="3200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ி. யு. போப்"/>
              </a:rPr>
              <a:t>ஜி</a:t>
            </a:r>
            <a:r>
              <a:rPr lang="ta-IN" sz="3200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ி. யு. போப்"/>
              </a:rPr>
              <a:t>. </a:t>
            </a:r>
            <a:r>
              <a:rPr lang="ta-IN" sz="3200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ி. யு. போப்"/>
              </a:rPr>
              <a:t>யு</a:t>
            </a:r>
            <a:r>
              <a:rPr lang="ta-IN" sz="3200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ி. யு. போப்"/>
              </a:rPr>
              <a:t>. </a:t>
            </a:r>
            <a:r>
              <a:rPr lang="ta-IN" sz="3200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ி. யு. போப்"/>
              </a:rPr>
              <a:t>போப்</a:t>
            </a:r>
            <a:r>
              <a:rPr lang="ta-IN" sz="320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அவர்கள் ஆங்கிலத்தில் </a:t>
            </a:r>
            <a:r>
              <a:rPr lang="ta-IN" sz="320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மொழிபெயர்த்துள்ளார்</a:t>
            </a:r>
            <a:endParaRPr lang="en-US" sz="32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Box 2"/>
          <p:cNvSpPr txBox="1"/>
          <p:nvPr/>
        </p:nvSpPr>
        <p:spPr>
          <a:xfrm>
            <a:off x="771151" y="827313"/>
            <a:ext cx="10574628" cy="415498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a-IN" sz="2400" b="1" i="1" dirty="0">
                <a:solidFill>
                  <a:srgbClr val="FF0000"/>
                </a:solidFill>
                <a:effectLst/>
                <a:latin typeface="Linux Libertine"/>
              </a:rPr>
              <a:t>புறநானூறு வழி </a:t>
            </a:r>
            <a:r>
              <a:rPr lang="ta-IN" sz="2400" b="1" i="1" dirty="0" err="1">
                <a:solidFill>
                  <a:srgbClr val="FF0000"/>
                </a:solidFill>
                <a:effectLst/>
                <a:latin typeface="Linux Libertine"/>
              </a:rPr>
              <a:t>அறியலாகும்</a:t>
            </a:r>
            <a:r>
              <a:rPr lang="ta-IN" sz="2400" b="1" i="1" dirty="0">
                <a:solidFill>
                  <a:srgbClr val="FF0000"/>
                </a:solidFill>
                <a:effectLst/>
                <a:latin typeface="Linux Libertine"/>
              </a:rPr>
              <a:t> செய்திகள்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400" b="0" i="0" dirty="0" smtClean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a-IN" sz="24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அக்காலத் </a:t>
            </a:r>
            <a:r>
              <a:rPr lang="ta-IN" sz="2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தமிழ் மக்களின் அரசியல், சமூகம், பொருளாதாரம், கல்வி, நாகரிகம், கலை வளர்ச்சி, வீரம், கொடை, ஆடை, அணிகலன், பழக்க வழக்கங்கள், வாணிபம் போன்ற பல செய்திகளைப் புறநானூறு வழி அறியலாம்.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extBox 3"/>
          <p:cNvSpPr txBox="1"/>
          <p:nvPr/>
        </p:nvSpPr>
        <p:spPr>
          <a:xfrm>
            <a:off x="437322" y="437322"/>
            <a:ext cx="8706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a-IN" sz="2800" b="1" i="1" dirty="0">
                <a:solidFill>
                  <a:srgbClr val="C00000"/>
                </a:solidFill>
                <a:effectLst/>
                <a:latin typeface="Linux Libertine"/>
              </a:rPr>
              <a:t>சமூக நிலை</a:t>
            </a:r>
          </a:p>
        </p:txBody>
      </p:sp>
      <p:sp>
        <p:nvSpPr>
          <p:cNvPr id="1048589" name="Rectangle 3"/>
          <p:cNvSpPr>
            <a:spLocks noChangeArrowheads="1"/>
          </p:cNvSpPr>
          <p:nvPr/>
        </p:nvSpPr>
        <p:spPr bwMode="auto">
          <a:xfrm>
            <a:off x="437322" y="1408486"/>
            <a:ext cx="10416209" cy="44781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பெண்கள் மங்கல அணி அணிதல்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இறந்தவரைத்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தாழியில்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கவித்தல்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0645AD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  <a:hlinkClick r:id="rId2" tooltip="நடுகல்"/>
              </a:rPr>
              <a:t>நடுகல்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நடுதல்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நட்ட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கல்லைச்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சுற்றி மயிற்பீலி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அணிவித்து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மது வார்த்தல்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கணவனை இழந்த பெண்கள்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அணிகளைக்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களைந்து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கைம்மை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நோன்பு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நோற்றல்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,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உடன்கட்டையேறல்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போன்ற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பழக்க</a:t>
            </a:r>
            <a:r>
              <a:rPr kumimoji="0" lang="ta-IN" altLang="en-US" sz="2400" b="1" i="1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 </a:t>
            </a:r>
            <a:r>
              <a:rPr kumimoji="0" lang="ta-IN" altLang="en-US" sz="2400" b="1" i="1" u="none" strike="noStrike" cap="none" normalizeH="0" baseline="0" dirty="0" err="1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Latha" panose="020B0604020202020204" pitchFamily="34" charset="0"/>
              </a:rPr>
              <a:t>வழக்கங்களையும்</a:t>
            </a:r>
            <a:endParaRPr kumimoji="0" lang="en-US" altLang="en-US" sz="2400" b="1" i="1" u="none" strike="noStrike" cap="none" normalizeH="0" baseline="0" dirty="0">
              <a:ln>
                <a:noFill/>
              </a:ln>
              <a:solidFill>
                <a:srgbClr val="202122"/>
              </a:solidFill>
              <a:effectLst/>
              <a:latin typeface="Arial" panose="020B0604020202020204" pitchFamily="34" charset="0"/>
              <a:cs typeface="Lath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8" grpId="0"/>
      <p:bldP spid="10485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Box 2"/>
          <p:cNvSpPr txBox="1"/>
          <p:nvPr/>
        </p:nvSpPr>
        <p:spPr>
          <a:xfrm>
            <a:off x="2464905" y="443812"/>
            <a:ext cx="6042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a-IN" sz="2400" b="1" i="1" dirty="0" err="1">
                <a:solidFill>
                  <a:srgbClr val="00B0F0"/>
                </a:solidFill>
                <a:effectLst/>
                <a:latin typeface="Linux Libertine"/>
              </a:rPr>
              <a:t>மொழிபெயர்ப்புகள்</a:t>
            </a:r>
            <a:endParaRPr lang="ta-IN" sz="2400" b="1" i="1" dirty="0">
              <a:solidFill>
                <a:srgbClr val="00B0F0"/>
              </a:solidFill>
              <a:effectLst/>
              <a:latin typeface="Linux Libertine"/>
            </a:endParaRPr>
          </a:p>
        </p:txBody>
      </p:sp>
      <p:sp>
        <p:nvSpPr>
          <p:cNvPr id="1048592" name="TextBox 4"/>
          <p:cNvSpPr txBox="1"/>
          <p:nvPr/>
        </p:nvSpPr>
        <p:spPr>
          <a:xfrm>
            <a:off x="344557" y="1243543"/>
            <a:ext cx="1168841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பேராசிரியர் </a:t>
            </a:r>
            <a:r>
              <a:rPr lang="ta-IN" sz="2400" b="1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ோர்ஜ் எல்.ஹார்ட்"/>
              </a:rPr>
              <a:t>யோர்ச்</a:t>
            </a:r>
            <a:r>
              <a:rPr lang="ta-IN" sz="2400" b="1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ோர்ஜ் எல்.ஹார்ட்"/>
              </a:rPr>
              <a:t>. </a:t>
            </a:r>
            <a:r>
              <a:rPr lang="ta-IN" sz="2400" b="1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ோர்ஜ் எல்.ஹார்ட்"/>
              </a:rPr>
              <a:t>எல்</a:t>
            </a:r>
            <a:r>
              <a:rPr lang="ta-IN" sz="2400" b="1" i="1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ோர்ஜ் எல்.ஹார்ட்"/>
              </a:rPr>
              <a:t>. </a:t>
            </a:r>
            <a:r>
              <a:rPr lang="ta-IN" sz="2400" b="1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ஜோர்ஜ் எல்.ஹார்ட்"/>
              </a:rPr>
              <a:t>அகார்ட்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என்பவரால்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புறநானூறு </a:t>
            </a:r>
            <a:endParaRPr lang="en-US" sz="2400" b="1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The Four Hundred Songs of War and Wisdom: An Anthology of Poems from Classical Tamil, the </a:t>
            </a:r>
            <a:r>
              <a:rPr lang="en-US" sz="2400" b="1" i="1" dirty="0" err="1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Purananuru</a:t>
            </a:r>
            <a:r>
              <a:rPr lang="en-US" sz="24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 -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எனும்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தலைப்பில் ஆங்கிலத்தில்(1999)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மொழிபெயர்க்கப்பட்டுள்ளது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400" b="1" i="1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ஜி.யு.போப்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ta-IN" sz="2400" b="1" i="1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போப்பையர்"/>
              </a:rPr>
              <a:t>போப்பையர்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என்பவரால்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புற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நானூற்றின்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பல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பாடல்கள்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a-IN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" 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Extracts from </a:t>
            </a:r>
            <a:r>
              <a:rPr lang="en-US" sz="2400" b="1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purananooru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lang="en-US" sz="2400" b="1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Purapporul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venbamalai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"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எனும்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தலைப்பில் </a:t>
            </a:r>
            <a:r>
              <a:rPr lang="ta-IN" sz="2400" b="1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மொழிபெயர்க்கப்பட்டுள்ளது</a:t>
            </a:r>
            <a:r>
              <a:rPr lang="ta-IN" sz="24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400" b="1" i="1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2" descr="Type Camp India | I LOVE TYPOGRAPHY | Typography, Cool words, Ty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9" y="0"/>
            <a:ext cx="12189591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-apple-system</vt:lpstr>
      <vt:lpstr>Arial</vt:lpstr>
      <vt:lpstr>Calibri</vt:lpstr>
      <vt:lpstr>Calibri Light</vt:lpstr>
      <vt:lpstr>Latha</vt:lpstr>
      <vt:lpstr>Linux Libertine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TAMIL PG</dc:creator>
  <cp:lastModifiedBy>cpac</cp:lastModifiedBy>
  <cp:revision>5</cp:revision>
  <dcterms:created xsi:type="dcterms:W3CDTF">2022-11-02T04:41:17Z</dcterms:created>
  <dcterms:modified xsi:type="dcterms:W3CDTF">2024-12-03T09:09:25Z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71cb5c0ed08f42b9ac5f16d4d68cd811</vt:lpwstr>
  </property>
</Properties>
</file>