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58" r:id="rId4"/>
    <p:sldId id="26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593028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4313" y="4522311"/>
            <a:ext cx="1028368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</a:rPr>
              <a:t>Dr. S. Senthil </a:t>
            </a:r>
            <a:r>
              <a:rPr lang="en-US" sz="2000" dirty="0" err="1">
                <a:solidFill>
                  <a:srgbClr val="00B050"/>
                </a:solidFill>
              </a:rPr>
              <a:t>kumar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br>
              <a:rPr lang="en-US" sz="2000" dirty="0">
                <a:solidFill>
                  <a:srgbClr val="00B050"/>
                </a:solidFill>
              </a:rPr>
            </a:br>
            <a:r>
              <a:rPr lang="en-US" sz="2000" dirty="0">
                <a:solidFill>
                  <a:srgbClr val="00B050"/>
                </a:solidFill>
              </a:rPr>
              <a:t>Assistant Professor Head, </a:t>
            </a:r>
            <a:br>
              <a:rPr lang="en-US" sz="2000" dirty="0">
                <a:solidFill>
                  <a:srgbClr val="00B050"/>
                </a:solidFill>
              </a:rPr>
            </a:br>
            <a:r>
              <a:rPr lang="en-US" sz="2000" dirty="0">
                <a:solidFill>
                  <a:srgbClr val="00B050"/>
                </a:solidFill>
              </a:rPr>
              <a:t>Department of Economics </a:t>
            </a:r>
            <a:br>
              <a:rPr lang="en-US" sz="2000" dirty="0">
                <a:solidFill>
                  <a:srgbClr val="00B050"/>
                </a:solidFill>
              </a:rPr>
            </a:br>
            <a:r>
              <a:rPr lang="en-US" sz="2000" dirty="0">
                <a:solidFill>
                  <a:srgbClr val="00B050"/>
                </a:solidFill>
              </a:rPr>
              <a:t>Cardamom Planters’ Association College </a:t>
            </a:r>
            <a:r>
              <a:rPr lang="en-US" sz="2000" dirty="0" err="1">
                <a:solidFill>
                  <a:srgbClr val="00B050"/>
                </a:solidFill>
              </a:rPr>
              <a:t>Bodinayakanur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br>
              <a:rPr lang="en-US" sz="2000" dirty="0">
                <a:solidFill>
                  <a:srgbClr val="00B050"/>
                </a:solidFill>
              </a:rPr>
            </a:br>
            <a:r>
              <a:rPr lang="en-US" sz="2000" dirty="0">
                <a:solidFill>
                  <a:srgbClr val="00B050"/>
                </a:solidFill>
              </a:rPr>
              <a:t>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17251"/>
            <a:ext cx="9144000" cy="1182949"/>
          </a:xfrm>
        </p:spPr>
        <p:txBody>
          <a:bodyPr>
            <a:normAutofit fontScale="90000"/>
          </a:bodyPr>
          <a:lstStyle/>
          <a:p>
            <a:r>
              <a:rPr lang="en-US" sz="5300" dirty="0">
                <a:solidFill>
                  <a:srgbClr val="7030A0"/>
                </a:solidFill>
              </a:rPr>
              <a:t>IMPORTANCE OF PUBLIC FINANCE 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791" y="834887"/>
            <a:ext cx="11940209" cy="6215270"/>
          </a:xfrm>
        </p:spPr>
        <p:txBody>
          <a:bodyPr>
            <a:normAutofit/>
          </a:bodyPr>
          <a:lstStyle/>
          <a:p>
            <a:pPr algn="just"/>
            <a:r>
              <a:rPr lang="en-US" sz="3600" dirty="0">
                <a:solidFill>
                  <a:srgbClr val="00B0F0"/>
                </a:solidFill>
              </a:rPr>
              <a:t>1.Taxation </a:t>
            </a:r>
            <a:endParaRPr lang="en-US" sz="3600" dirty="0">
              <a:solidFill>
                <a:srgbClr val="00B0F0"/>
              </a:solidFill>
            </a:endParaRPr>
          </a:p>
          <a:p>
            <a:pPr algn="just"/>
            <a:r>
              <a:rPr lang="en-US" sz="3600" dirty="0">
                <a:solidFill>
                  <a:srgbClr val="00B0F0"/>
                </a:solidFill>
              </a:rPr>
              <a:t>2.Protection to infant industries </a:t>
            </a:r>
            <a:endParaRPr lang="en-US" sz="3600" dirty="0">
              <a:solidFill>
                <a:srgbClr val="00B0F0"/>
              </a:solidFill>
            </a:endParaRPr>
          </a:p>
          <a:p>
            <a:pPr algn="just"/>
            <a:r>
              <a:rPr lang="en-US" sz="3600" dirty="0">
                <a:solidFill>
                  <a:srgbClr val="00B0F0"/>
                </a:solidFill>
              </a:rPr>
              <a:t>3.Providing employment opportunities </a:t>
            </a:r>
            <a:endParaRPr lang="en-US" sz="3600" dirty="0">
              <a:solidFill>
                <a:srgbClr val="00B0F0"/>
              </a:solidFill>
            </a:endParaRPr>
          </a:p>
          <a:p>
            <a:pPr algn="just"/>
            <a:r>
              <a:rPr lang="en-US" sz="3600" dirty="0">
                <a:solidFill>
                  <a:srgbClr val="00B0F0"/>
                </a:solidFill>
              </a:rPr>
              <a:t>4.Economic planning </a:t>
            </a:r>
            <a:endParaRPr lang="en-US" sz="3600" dirty="0">
              <a:solidFill>
                <a:srgbClr val="00B0F0"/>
              </a:solidFill>
            </a:endParaRPr>
          </a:p>
          <a:p>
            <a:pPr algn="just"/>
            <a:r>
              <a:rPr lang="en-US" sz="3600" dirty="0">
                <a:solidFill>
                  <a:srgbClr val="00B0F0"/>
                </a:solidFill>
              </a:rPr>
              <a:t>5.Equity </a:t>
            </a:r>
            <a:endParaRPr lang="en-US" sz="3600" dirty="0">
              <a:solidFill>
                <a:srgbClr val="00B0F0"/>
              </a:solidFill>
            </a:endParaRPr>
          </a:p>
          <a:p>
            <a:pPr algn="just"/>
            <a:r>
              <a:rPr lang="en-US" sz="3600" dirty="0">
                <a:solidFill>
                  <a:srgbClr val="00B0F0"/>
                </a:solidFill>
              </a:rPr>
              <a:t>6. Economic stability </a:t>
            </a:r>
            <a:endParaRPr lang="en-US" sz="3600" dirty="0">
              <a:solidFill>
                <a:srgbClr val="00B0F0"/>
              </a:solidFill>
            </a:endParaRPr>
          </a:p>
          <a:p>
            <a:pPr algn="just"/>
            <a:r>
              <a:rPr lang="en-US" sz="3600" dirty="0">
                <a:solidFill>
                  <a:srgbClr val="00B0F0"/>
                </a:solidFill>
              </a:rPr>
              <a:t>7.Optimum utilization of resource </a:t>
            </a:r>
            <a:endParaRPr lang="en-US" sz="3600" dirty="0">
              <a:solidFill>
                <a:srgbClr val="00B0F0"/>
              </a:solidFill>
            </a:endParaRPr>
          </a:p>
          <a:p>
            <a:pPr algn="just"/>
            <a:r>
              <a:rPr lang="en-US" sz="3600" dirty="0">
                <a:solidFill>
                  <a:srgbClr val="00B0F0"/>
                </a:solidFill>
              </a:rPr>
              <a:t>8.Savings and investment </a:t>
            </a:r>
            <a:endParaRPr lang="en-US" sz="3600" dirty="0">
              <a:solidFill>
                <a:srgbClr val="00B0F0"/>
              </a:solidFill>
            </a:endParaRPr>
          </a:p>
          <a:p>
            <a:pPr algn="just"/>
            <a:r>
              <a:rPr lang="en-US" sz="3600" dirty="0">
                <a:solidFill>
                  <a:srgbClr val="00B0F0"/>
                </a:solidFill>
              </a:rPr>
              <a:t>9. Subsidies and grants </a:t>
            </a:r>
            <a:endParaRPr lang="en-US" sz="3600" dirty="0">
              <a:solidFill>
                <a:srgbClr val="00B0F0"/>
              </a:solidFill>
            </a:endParaRPr>
          </a:p>
          <a:p>
            <a:pPr algn="just"/>
            <a:endParaRPr lang="en-US" sz="36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 algn="ctr">
              <a:buNone/>
            </a:pPr>
            <a:r>
              <a:rPr lang="en-US" sz="9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Thank you </a:t>
            </a:r>
            <a:endParaRPr lang="en-US" sz="96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413</Words>
  <Application>WPS Presentation</Application>
  <PresentationFormat>Widescreen</PresentationFormat>
  <Paragraphs>19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3" baseType="lpstr">
      <vt:lpstr>Arial</vt:lpstr>
      <vt:lpstr>SimSun</vt:lpstr>
      <vt:lpstr>Wingdings</vt:lpstr>
      <vt:lpstr>Wingdings 3</vt:lpstr>
      <vt:lpstr>Arial</vt:lpstr>
      <vt:lpstr>Trebuchet MS</vt:lpstr>
      <vt:lpstr>Microsoft YaHei</vt:lpstr>
      <vt:lpstr>Arial Unicode MS</vt:lpstr>
      <vt:lpstr>Calibri</vt:lpstr>
      <vt:lpstr>Facet</vt:lpstr>
      <vt:lpstr>                            </vt:lpstr>
      <vt:lpstr>IMPORTANCE OF PUBLIC FINANCE  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IMPORTANCE OF PUBLIC FINANCE  </dc:title>
  <dc:creator>PERSONAL</dc:creator>
  <cp:lastModifiedBy>PERSONAL</cp:lastModifiedBy>
  <cp:revision>5</cp:revision>
  <dcterms:created xsi:type="dcterms:W3CDTF">2021-06-05T02:51:00Z</dcterms:created>
  <dcterms:modified xsi:type="dcterms:W3CDTF">2024-11-06T23:58:58Z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6F67FDCB9B664A138E49483F6CFE5D51_12</vt:lpwstr>
  </property>
  <property fmtid="{D5CDD505-2E9C-101B-9397-08002B2CF9AE}" pid="3" name="KSOProductBuildVer">
    <vt:lpwstr>1033-12.2.0.18607</vt:lpwstr>
  </property>
</Properties>
</file>