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9" r:id="rId3"/>
    <p:sldId id="261" r:id="rId4"/>
    <p:sldId id="264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16" y="-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”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5930283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4175" y="488950"/>
            <a:ext cx="10283825" cy="566483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en-US" sz="2800" dirty="0">
                <a:solidFill>
                  <a:srgbClr val="00B050"/>
                </a:solidFill>
              </a:rPr>
              <a:t>Dr. S. Senthil </a:t>
            </a:r>
            <a:r>
              <a:rPr lang="en-US" sz="2800" dirty="0" err="1">
                <a:solidFill>
                  <a:srgbClr val="00B050"/>
                </a:solidFill>
              </a:rPr>
              <a:t>kumar</a:t>
            </a:r>
            <a:r>
              <a:rPr lang="en-US" sz="2800" dirty="0">
                <a:solidFill>
                  <a:srgbClr val="00B050"/>
                </a:solidFill>
              </a:rPr>
              <a:t> </a:t>
            </a:r>
            <a:br>
              <a:rPr lang="en-US" sz="2800" dirty="0">
                <a:solidFill>
                  <a:srgbClr val="00B050"/>
                </a:solidFill>
              </a:rPr>
            </a:br>
            <a:r>
              <a:rPr lang="en-US" sz="2800" dirty="0">
                <a:solidFill>
                  <a:srgbClr val="00B050"/>
                </a:solidFill>
              </a:rPr>
              <a:t>Assistant Professor Head, </a:t>
            </a:r>
            <a:br>
              <a:rPr lang="en-US" sz="2800" dirty="0">
                <a:solidFill>
                  <a:srgbClr val="00B050"/>
                </a:solidFill>
              </a:rPr>
            </a:br>
            <a:r>
              <a:rPr lang="en-US" sz="2800" dirty="0">
                <a:solidFill>
                  <a:srgbClr val="00B050"/>
                </a:solidFill>
              </a:rPr>
              <a:t>Department of Economics </a:t>
            </a:r>
            <a:br>
              <a:rPr lang="en-US" sz="2800" dirty="0">
                <a:solidFill>
                  <a:srgbClr val="00B050"/>
                </a:solidFill>
              </a:rPr>
            </a:br>
            <a:r>
              <a:rPr lang="en-US" sz="2800" dirty="0">
                <a:solidFill>
                  <a:srgbClr val="00B050"/>
                </a:solidFill>
              </a:rPr>
              <a:t>Cardamom Planters’ Association College,</a:t>
            </a:r>
            <a:endParaRPr lang="en-US" sz="2800" dirty="0">
              <a:solidFill>
                <a:srgbClr val="00B050"/>
              </a:solidFill>
            </a:endParaRPr>
          </a:p>
          <a:p>
            <a:pPr algn="ctr"/>
            <a:r>
              <a:rPr lang="en-US" sz="2800" dirty="0">
                <a:solidFill>
                  <a:srgbClr val="00B050"/>
                </a:solidFill>
              </a:rPr>
              <a:t> </a:t>
            </a:r>
            <a:r>
              <a:rPr lang="en-US" sz="2800" dirty="0" err="1">
                <a:solidFill>
                  <a:srgbClr val="00B050"/>
                </a:solidFill>
              </a:rPr>
              <a:t>Bodinayakanur</a:t>
            </a:r>
            <a:r>
              <a:rPr lang="en-US" sz="2800" dirty="0">
                <a:solidFill>
                  <a:srgbClr val="00B050"/>
                </a:solidFill>
              </a:rPr>
              <a:t> </a:t>
            </a:r>
            <a:br>
              <a:rPr lang="en-US" sz="2800" dirty="0">
                <a:solidFill>
                  <a:srgbClr val="00B050"/>
                </a:solidFill>
              </a:rPr>
            </a:br>
            <a:r>
              <a:rPr lang="en-US" sz="2800" dirty="0">
                <a:solidFill>
                  <a:srgbClr val="00B050"/>
                </a:solidFill>
              </a:rPr>
              <a:t> </a:t>
            </a:r>
            <a:endParaRPr lang="en-US" sz="28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545" y="136525"/>
            <a:ext cx="8596630" cy="982345"/>
          </a:xfrm>
        </p:spPr>
        <p:txBody>
          <a:bodyPr>
            <a:normAutofit fontScale="90000"/>
          </a:bodyPr>
          <a:p>
            <a:pPr algn="ctr"/>
            <a:r>
              <a:rPr lang="en-US">
                <a:solidFill>
                  <a:srgbClr val="FF0000"/>
                </a:solidFill>
                <a:sym typeface="+mn-ea"/>
              </a:rPr>
              <a:t>PROBLEMS IN THE CONSTRUCTION OF INDEX NUMBERS </a:t>
            </a:r>
            <a:endParaRPr lang="en-US">
              <a:solidFill>
                <a:srgbClr val="FF0000"/>
              </a:solidFill>
              <a:sym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545" y="1431925"/>
            <a:ext cx="9665970" cy="5276215"/>
          </a:xfrm>
        </p:spPr>
        <p:txBody>
          <a:bodyPr>
            <a:noAutofit/>
          </a:bodyPr>
          <a:p>
            <a:pPr marL="0" indent="0">
              <a:lnSpc>
                <a:spcPct val="150000"/>
              </a:lnSpc>
              <a:buNone/>
            </a:pPr>
            <a:r>
              <a:rPr lang="en-US" sz="2800">
                <a:solidFill>
                  <a:srgbClr val="002060"/>
                </a:solidFill>
              </a:rPr>
              <a:t>1.Determination of the purpose</a:t>
            </a:r>
            <a:endParaRPr lang="en-US" sz="280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800">
                <a:solidFill>
                  <a:srgbClr val="002060"/>
                </a:solidFill>
              </a:rPr>
              <a:t>2.Base - Period</a:t>
            </a:r>
            <a:endParaRPr lang="en-US" sz="280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800">
                <a:solidFill>
                  <a:srgbClr val="002060"/>
                </a:solidFill>
              </a:rPr>
              <a:t>3.Selection of commodities</a:t>
            </a:r>
            <a:endParaRPr lang="en-US" sz="280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800">
                <a:solidFill>
                  <a:srgbClr val="002060"/>
                </a:solidFill>
              </a:rPr>
              <a:t>4.Collection of data</a:t>
            </a:r>
            <a:endParaRPr lang="en-US" sz="280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800">
                <a:solidFill>
                  <a:srgbClr val="002060"/>
                </a:solidFill>
              </a:rPr>
              <a:t>5.Appropriate weights</a:t>
            </a:r>
            <a:endParaRPr lang="en-US" sz="280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800">
                <a:solidFill>
                  <a:srgbClr val="002060"/>
                </a:solidFill>
              </a:rPr>
              <a:t>6.Appropriate average</a:t>
            </a:r>
            <a:endParaRPr lang="en-US" sz="280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 algn="ctr">
              <a:buNone/>
            </a:pPr>
            <a:r>
              <a:rPr lang="en-US" sz="96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Thank you </a:t>
            </a:r>
            <a:endParaRPr lang="en-US" sz="96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347</Words>
  <Application>WPS Presentation</Application>
  <PresentationFormat>Widescreen</PresentationFormat>
  <Paragraphs>16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3" baseType="lpstr">
      <vt:lpstr>Arial</vt:lpstr>
      <vt:lpstr>SimSun</vt:lpstr>
      <vt:lpstr>Wingdings</vt:lpstr>
      <vt:lpstr>Wingdings 3</vt:lpstr>
      <vt:lpstr>Arial</vt:lpstr>
      <vt:lpstr>Trebuchet MS</vt:lpstr>
      <vt:lpstr>Microsoft YaHei</vt:lpstr>
      <vt:lpstr>Arial Unicode MS</vt:lpstr>
      <vt:lpstr>Calibri</vt:lpstr>
      <vt:lpstr>Facet</vt:lpstr>
      <vt:lpstr>                            </vt:lpstr>
      <vt:lpstr>Types of Sampling Method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IMPORTANCE OF PUBLIC FINANCE  </dc:title>
  <dc:creator>PERSONAL</dc:creator>
  <cp:lastModifiedBy>Senthil Kumar perfectly all right</cp:lastModifiedBy>
  <cp:revision>12</cp:revision>
  <dcterms:created xsi:type="dcterms:W3CDTF">2021-06-05T02:51:00Z</dcterms:created>
  <dcterms:modified xsi:type="dcterms:W3CDTF">2024-11-09T04:17:24Z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9BF92399A6694484B9168471537941A3</vt:lpwstr>
  </property>
  <property fmtid="{D5CDD505-2E9C-101B-9397-08002B2CF9AE}" pid="3" name="KSOProductBuildVer">
    <vt:lpwstr>1033-12.2.0.18607</vt:lpwstr>
  </property>
</Properties>
</file>