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60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98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9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008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528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25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02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477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51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460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7745C-F13D-4F4E-84AB-0784D5C10ABE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17A7F-F339-461D-9AD1-524B81F7F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59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29" y="1655774"/>
            <a:ext cx="8884508" cy="125887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Cambria" panose="02040503050406030204" pitchFamily="18" charset="0"/>
                <a:ea typeface="Cambria" panose="02040503050406030204" pitchFamily="18" charset="0"/>
              </a:rPr>
              <a:t>Pressure and Osmotic pressure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4784" y="3983510"/>
            <a:ext cx="7006281" cy="14024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7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04" y="1"/>
            <a:ext cx="882272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Pressure and Osmotic pressure</a:t>
            </a:r>
          </a:p>
          <a:p>
            <a:pPr algn="just"/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It is possible to apply thermodynamics to derive a relation between osmatic pressure and vapour lowering of an ideal solution. During osmosis, transfer of solvent into a solution occurs because the chemical potential of the pure solvent (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IN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 is greater than that of the solution (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 at constant T and atmospheric pressure.</a:t>
            </a:r>
          </a:p>
          <a:p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IN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IN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&gt;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endParaRPr lang="en-IN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We know</a:t>
            </a:r>
          </a:p>
          <a:p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μ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IN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0 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+ RTlnx</a:t>
            </a:r>
            <a:r>
              <a:rPr lang="en-IN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  <a:p>
            <a:pPr algn="just"/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In order to bring about equilibrium between the solvent and solution </a:t>
            </a:r>
            <a:r>
              <a:rPr lang="en-IN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ie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., in order to prevent the flow of the solvent into the solution it is necessary to apply some additional pressure applied is equal to the osmotic pressure (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Π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 of the solution. Thus the total external pressure on the solution of the semipermeable membrane has been increased from 1 </a:t>
            </a:r>
            <a:r>
              <a:rPr lang="en-IN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atm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(1+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Π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 atm</a:t>
            </a:r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487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6519" y="148281"/>
                <a:ext cx="8625016" cy="7109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While the external pressure on the pure solvent side remains 1 atm. The chemical potential of the solution side will also increases from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to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 Since the system is in osmotic pressure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ie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., there is no flow of solvent into solution.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Hence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Δμ</a:t>
                </a:r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--------------- (1)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variation of chemical potential with temp is given by thermodynamics equation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RTlna</a:t>
                </a:r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RTlna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---------------- (2)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Compare equation (1) and (2), we get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 -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RTlna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------------------- (3)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a is the activity of the solvent. If the solution is ideal, then the activity is equal to mole fraction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		-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RTlnx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	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-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RTln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(1-x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----------------  (4) (</a:t>
                </a:r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1)</a:t>
                </a:r>
                <a:endParaRPr lang="en-IN" sz="2400" baseline="-25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148281"/>
                <a:ext cx="8625016" cy="7109639"/>
              </a:xfrm>
              <a:prstGeom prst="rect">
                <a:avLst/>
              </a:prstGeom>
              <a:blipFill rotWithShape="0">
                <a:blip r:embed="rId2"/>
                <a:stretch>
                  <a:fillRect l="-1131" t="-686" r="-10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8281" y="115330"/>
                <a:ext cx="8674443" cy="6184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the mole fraction of the solute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(1-x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= -x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since x</a:t>
                </a:r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IN" sz="2400" b="0" i="1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The equation (4) becomes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RT(-x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RT(x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------------------ (5)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We also know from T.D that at constant T.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dG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vdP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-------------------- (6)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 partial molar quantities, the equation (6) becomes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dG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vdP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------------------ (6a)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Since partial molar free energy (G) is the same as chemical potential (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), we may write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IN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vdP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------------------ (7)</a:t>
                </a:r>
              </a:p>
              <a:p>
                <a:pPr algn="just"/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Integrate the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eqn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(7) between the limits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of the solution at 1 atm. pressure and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of the solvent at (1+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at pressure we get</a:t>
                </a:r>
              </a:p>
              <a:p>
                <a:pPr algn="just"/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</m:nary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1+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Π</m:t>
                        </m:r>
                      </m:sup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𝑑𝑝</m:t>
                        </m:r>
                      </m:e>
                    </m:nary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81" y="115330"/>
                <a:ext cx="8674443" cy="6184835"/>
              </a:xfrm>
              <a:prstGeom prst="rect">
                <a:avLst/>
              </a:prstGeom>
              <a:blipFill rotWithShape="0">
                <a:blip r:embed="rId2"/>
                <a:stretch>
                  <a:fillRect l="-1054" t="-789" r="-11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>
            <a:off x="2718487" y="3146854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145957" y="3146854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51439" y="4238367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29915" y="5774724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9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3568" y="65903"/>
                <a:ext cx="8707394" cy="647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Assuming v  to be independent of pressure, we have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[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v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[</m:t>
                            </m:r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]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1+ </m:t>
                            </m:r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Π</m:t>
                            </m:r>
                          </m:sup>
                        </m:sSubSup>
                      </m:e>
                      <m:sup/>
                    </m:sSup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–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v  [1+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- 1]</a:t>
                </a:r>
              </a:p>
              <a:p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/>
                  <a:t>	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Δμ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v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---------------  (8)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Compare equation (5) and (8), we get</a:t>
                </a:r>
              </a:p>
              <a:p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v   = RTx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endParaRPr lang="en-IN" sz="24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RTx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/ v  ----------------  (9)</a:t>
                </a:r>
              </a:p>
              <a:p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According to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Raoult’s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law, the relative lowering of vapour pressure of a dilute solution is equal to the mole fraction of the solute.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endParaRPr lang="en-IN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68" y="65903"/>
                <a:ext cx="8707394" cy="6475171"/>
              </a:xfrm>
              <a:prstGeom prst="rect">
                <a:avLst/>
              </a:prstGeom>
              <a:blipFill rotWithShape="0">
                <a:blip r:embed="rId2"/>
                <a:stretch>
                  <a:fillRect l="-1050" t="-7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1536359" y="205945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388972" y="1000897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30843" y="1746421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37037" y="2491947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9861" y="3583459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29016" y="4328984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995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708" y="164757"/>
                <a:ext cx="8657968" cy="5343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IN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  <a:r>
                  <a:rPr lang="en-IN" sz="24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 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---------------------- (10)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Substitute equation (10) in equation (9), we get</a:t>
                </a:r>
              </a:p>
              <a:p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Π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𝑅𝑇</m:t>
                        </m:r>
                      </m:num>
                      <m:den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We know,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ρ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ie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., 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Π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𝑅𝑇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" y="164757"/>
                <a:ext cx="8657968" cy="5343771"/>
              </a:xfrm>
              <a:prstGeom prst="rect">
                <a:avLst/>
              </a:prstGeom>
              <a:blipFill rotWithShape="0">
                <a:blip r:embed="rId2"/>
                <a:stretch>
                  <a:fillRect l="-10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722605" y="2207743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92411" y="3126262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61503" y="2920316"/>
            <a:ext cx="17299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45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4282" y="2464827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864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156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Cambria Math</vt:lpstr>
      <vt:lpstr>Office Theme</vt:lpstr>
      <vt:lpstr>Pressure and Osmotic pressure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20</cp:revision>
  <dcterms:created xsi:type="dcterms:W3CDTF">2020-10-13T23:33:47Z</dcterms:created>
  <dcterms:modified xsi:type="dcterms:W3CDTF">2024-11-08T10:32:13Z</dcterms:modified>
</cp:coreProperties>
</file>