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62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778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76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474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65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3466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48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4362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854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170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7454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BC161-371A-4401-A030-AE20F8C14CC3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7122A-CE8D-4AC2-A4E6-1613BFB2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978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371" y="1064699"/>
            <a:ext cx="11846011" cy="1678502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Nernst Heat </a:t>
            </a:r>
            <a:r>
              <a:rPr lang="en-US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Theorem and </a:t>
            </a:r>
            <a:r>
              <a:rPr lang="en-US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Raoult’s</a:t>
            </a:r>
            <a:r>
              <a:rPr lang="en-US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Law</a:t>
            </a:r>
            <a:b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6378" y="4168346"/>
            <a:ext cx="9341708" cy="1869989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2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4800" y="197708"/>
                <a:ext cx="11467070" cy="6098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Nernst Heat Theorem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This theorem gives the variation of enthalpy change (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H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and free energy change (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G) of a system with decrease of temperature.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According to Gibbs-Helmholtz equation:</a:t>
                </a:r>
              </a:p>
              <a:p>
                <a:pPr algn="just"/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 = 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 + T[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(∆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From this equation it is evident that at the absolute zero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ie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., when T = 0, 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G=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H. 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However Nernst observed that as the temperature is lowered towards absolute zero,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(∆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decreases and then approaches zero asymptotically. 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This means that 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 and </a:t>
                </a:r>
                <a:r>
                  <a:rPr lang="el-GR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 are not equal to the absolute zero but the values approach each other asymptotically in the vicinity of this temperature. This result is known as Nernst heat theorem.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97708"/>
                <a:ext cx="11467070" cy="6098977"/>
              </a:xfrm>
              <a:prstGeom prst="rect">
                <a:avLst/>
              </a:prstGeom>
              <a:blipFill rotWithShape="0">
                <a:blip r:embed="rId2"/>
                <a:stretch>
                  <a:fillRect l="-1063" t="-999" r="-1063" b="-17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3206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8854" y="247135"/>
                <a:ext cx="7348151" cy="4038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Mathematically, it may be expressed as</a:t>
                </a:r>
              </a:p>
              <a:p>
                <a:pPr algn="just"/>
                <a:r>
                  <a:rPr lang="en-US" sz="2400" dirty="0" smtClean="0">
                    <a:ea typeface="Cambria" panose="02040503050406030204" pitchFamily="18" charset="0"/>
                  </a:rPr>
                  <a:t>		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𝑑𝑇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(∆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𝑑𝐻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0</a:t>
                </a:r>
              </a:p>
              <a:p>
                <a:pPr algn="just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Graphically the result  may be represented by Figure</a:t>
                </a:r>
              </a:p>
              <a:p>
                <a:pPr algn="just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In Figure 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Δ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 has been shown as greater than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Δ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 at temperature away from absolute zero. </a:t>
                </a:r>
              </a:p>
              <a:p>
                <a:pPr algn="just"/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However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decreases with decrease in temperature. Therefore the theorem concluded that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Δ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G and </a:t>
                </a:r>
                <a:r>
                  <a:rPr lang="el-GR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Δ</a:t>
                </a:r>
                <a:r>
                  <a:rPr lang="en-US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 tend to approach each other more and more closely as the temperature is lowered.</a:t>
                </a:r>
              </a:p>
              <a:p>
                <a:r>
                  <a:rPr lang="en-US" dirty="0" smtClean="0"/>
                  <a:t> </a:t>
                </a:r>
                <a:endParaRPr lang="en-IN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54" y="247135"/>
                <a:ext cx="7348151" cy="4038413"/>
              </a:xfrm>
              <a:prstGeom prst="rect">
                <a:avLst/>
              </a:prstGeom>
              <a:blipFill rotWithShape="0">
                <a:blip r:embed="rId2"/>
                <a:stretch>
                  <a:fillRect l="-1244" t="-1208" r="-12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nernst heat theorem - Liberal Diction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421" y="247135"/>
            <a:ext cx="3492843" cy="330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4757" y="4448432"/>
            <a:ext cx="11598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Colligative properties</a:t>
            </a:r>
          </a:p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A colligative property depend on the number of solute particles in solution and it is independent of their nature</a:t>
            </a:r>
            <a:endParaRPr lang="en-IN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5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0043" y="222422"/>
                <a:ext cx="11837773" cy="6467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Raoult’s Law</a:t>
                </a: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According to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Raoult’s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law relative lowering of vapor pressure is equal to the mole fraction of the solute in the solution.</a:t>
                </a: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Raoult’s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law can be expressed mathematically in the form </a:t>
                </a: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x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Relative lowering of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vapour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pressure </a:t>
                </a: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mole fraction of the solute</a:t>
                </a: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x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8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 n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number of the solute</a:t>
                </a:r>
              </a:p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 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n</a:t>
                </a:r>
                <a:r>
                  <a:rPr lang="en-US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number of the solvent</a:t>
                </a:r>
              </a:p>
              <a:p>
                <a:r>
                  <a:rPr lang="en-US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Thermodynamic derivation of relation between relative lowering of </a:t>
                </a:r>
                <a:r>
                  <a:rPr lang="en-US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vapour</a:t>
                </a:r>
                <a:endParaRPr lang="en-US" sz="28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sz="28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sz="2800" b="1" u="sng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43" y="222422"/>
                <a:ext cx="11837773" cy="6467155"/>
              </a:xfrm>
              <a:prstGeom prst="rect">
                <a:avLst/>
              </a:prstGeom>
              <a:blipFill rotWithShape="0">
                <a:blip r:embed="rId2"/>
                <a:stretch>
                  <a:fillRect l="-1081" t="-9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9370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44714" y="2448352"/>
            <a:ext cx="3069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6723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95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Cambria Math</vt:lpstr>
      <vt:lpstr>Wingdings</vt:lpstr>
      <vt:lpstr>Office Theme</vt:lpstr>
      <vt:lpstr>Nernst Heat Theorem and Raoult’s Law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Windows User</cp:lastModifiedBy>
  <cp:revision>10</cp:revision>
  <dcterms:created xsi:type="dcterms:W3CDTF">2020-10-08T02:31:45Z</dcterms:created>
  <dcterms:modified xsi:type="dcterms:W3CDTF">2024-11-08T10:31:07Z</dcterms:modified>
</cp:coreProperties>
</file>