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sldIdLst>
    <p:sldId id="256" r:id="rId2"/>
    <p:sldId id="258" r:id="rId3"/>
    <p:sldId id="260" r:id="rId4"/>
    <p:sldId id="261" r:id="rId5"/>
    <p:sldId id="259" r:id="rId6"/>
    <p:sldId id="262"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5BE52F42-4081-4C5B-98FD-6989C83F2ACE}" type="datetimeFigureOut">
              <a:rPr lang="en-US" smtClean="0"/>
              <a:pPr/>
              <a:t>11/18/2024</a:t>
            </a:fld>
            <a:endParaRPr lang="en-IN"/>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IN"/>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E657D54E-1B18-4500-B3EB-AB7CDDF6609F}"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5BE52F42-4081-4C5B-98FD-6989C83F2ACE}" type="datetimeFigureOut">
              <a:rPr lang="en-US" smtClean="0"/>
              <a:pPr/>
              <a:t>11/18/2024</a:t>
            </a:fld>
            <a:endParaRPr lang="en-IN"/>
          </a:p>
        </p:txBody>
      </p:sp>
      <p:sp>
        <p:nvSpPr>
          <p:cNvPr id="9" name="Slide Number Placeholder 8"/>
          <p:cNvSpPr>
            <a:spLocks noGrp="1"/>
          </p:cNvSpPr>
          <p:nvPr>
            <p:ph type="sldNum" sz="quarter" idx="15"/>
          </p:nvPr>
        </p:nvSpPr>
        <p:spPr/>
        <p:txBody>
          <a:bodyPr rtlCol="0"/>
          <a:lstStyle/>
          <a:p>
            <a:fld id="{E657D54E-1B18-4500-B3EB-AB7CDDF6609F}" type="slidenum">
              <a:rPr lang="en-IN" smtClean="0"/>
              <a:pPr/>
              <a:t>‹#›</a:t>
            </a:fld>
            <a:endParaRPr lang="en-IN"/>
          </a:p>
        </p:txBody>
      </p:sp>
      <p:sp>
        <p:nvSpPr>
          <p:cNvPr id="10" name="Footer Placeholder 9"/>
          <p:cNvSpPr>
            <a:spLocks noGrp="1"/>
          </p:cNvSpPr>
          <p:nvPr>
            <p:ph type="ftr" sz="quarter" idx="16"/>
          </p:nvPr>
        </p:nvSpPr>
        <p:spPr/>
        <p:txBody>
          <a:bodyPr rtlCol="0"/>
          <a:lstStyle/>
          <a:p>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5BE52F42-4081-4C5B-98FD-6989C83F2ACE}" type="datetimeFigureOut">
              <a:rPr lang="en-US" smtClean="0"/>
              <a:pPr/>
              <a:t>11/18/2024</a:t>
            </a:fld>
            <a:endParaRPr lang="en-IN"/>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IN"/>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E657D54E-1B18-4500-B3EB-AB7CDDF6609F}"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5BE52F42-4081-4C5B-98FD-6989C83F2ACE}" type="datetimeFigureOut">
              <a:rPr lang="en-US" smtClean="0"/>
              <a:pPr/>
              <a:t>11/18/2024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657D54E-1B18-4500-B3EB-AB7CDDF6609F}" type="slidenum">
              <a:rPr lang="en-IN" smtClean="0"/>
              <a:pPr/>
              <a:t>‹#›</a:t>
            </a:fld>
            <a:endParaRPr lang="en-IN"/>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5BE52F42-4081-4C5B-98FD-6989C83F2ACE}" type="datetimeFigureOut">
              <a:rPr lang="en-US" smtClean="0"/>
              <a:pPr/>
              <a:t>11/18/2024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657D54E-1B18-4500-B3EB-AB7CDDF6609F}" type="slidenum">
              <a:rPr lang="en-IN" smtClean="0"/>
              <a:pPr/>
              <a:t>‹#›</a:t>
            </a:fld>
            <a:endParaRPr lang="en-IN"/>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5BE52F42-4081-4C5B-98FD-6989C83F2ACE}" type="datetimeFigureOut">
              <a:rPr lang="en-US" smtClean="0"/>
              <a:pPr/>
              <a:t>11/18/2024</a:t>
            </a:fld>
            <a:endParaRPr lang="en-IN"/>
          </a:p>
        </p:txBody>
      </p:sp>
      <p:sp>
        <p:nvSpPr>
          <p:cNvPr id="7" name="Slide Number Placeholder 6"/>
          <p:cNvSpPr>
            <a:spLocks noGrp="1"/>
          </p:cNvSpPr>
          <p:nvPr>
            <p:ph type="sldNum" sz="quarter" idx="11"/>
          </p:nvPr>
        </p:nvSpPr>
        <p:spPr/>
        <p:txBody>
          <a:bodyPr rtlCol="0"/>
          <a:lstStyle/>
          <a:p>
            <a:fld id="{E657D54E-1B18-4500-B3EB-AB7CDDF6609F}" type="slidenum">
              <a:rPr lang="en-IN" smtClean="0"/>
              <a:pPr/>
              <a:t>‹#›</a:t>
            </a:fld>
            <a:endParaRPr lang="en-IN"/>
          </a:p>
        </p:txBody>
      </p:sp>
      <p:sp>
        <p:nvSpPr>
          <p:cNvPr id="8" name="Footer Placeholder 7"/>
          <p:cNvSpPr>
            <a:spLocks noGrp="1"/>
          </p:cNvSpPr>
          <p:nvPr>
            <p:ph type="ftr" sz="quarter" idx="12"/>
          </p:nvPr>
        </p:nvSpPr>
        <p:spPr/>
        <p:txBody>
          <a:bodyPr rtlCol="0"/>
          <a:lstStyle/>
          <a:p>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E52F42-4081-4C5B-98FD-6989C83F2ACE}" type="datetimeFigureOut">
              <a:rPr lang="en-US" smtClean="0"/>
              <a:pPr/>
              <a:t>11/18/2024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657D54E-1B18-4500-B3EB-AB7CDDF6609F}"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5BE52F42-4081-4C5B-98FD-6989C83F2ACE}" type="datetimeFigureOut">
              <a:rPr lang="en-US" smtClean="0"/>
              <a:pPr/>
              <a:t>11/18/2024</a:t>
            </a:fld>
            <a:endParaRPr lang="en-IN"/>
          </a:p>
        </p:txBody>
      </p:sp>
      <p:sp>
        <p:nvSpPr>
          <p:cNvPr id="22" name="Slide Number Placeholder 21"/>
          <p:cNvSpPr>
            <a:spLocks noGrp="1"/>
          </p:cNvSpPr>
          <p:nvPr>
            <p:ph type="sldNum" sz="quarter" idx="15"/>
          </p:nvPr>
        </p:nvSpPr>
        <p:spPr/>
        <p:txBody>
          <a:bodyPr rtlCol="0"/>
          <a:lstStyle/>
          <a:p>
            <a:fld id="{E657D54E-1B18-4500-B3EB-AB7CDDF6609F}" type="slidenum">
              <a:rPr lang="en-IN" smtClean="0"/>
              <a:pPr/>
              <a:t>‹#›</a:t>
            </a:fld>
            <a:endParaRPr lang="en-IN"/>
          </a:p>
        </p:txBody>
      </p:sp>
      <p:sp>
        <p:nvSpPr>
          <p:cNvPr id="23" name="Footer Placeholder 22"/>
          <p:cNvSpPr>
            <a:spLocks noGrp="1"/>
          </p:cNvSpPr>
          <p:nvPr>
            <p:ph type="ftr" sz="quarter" idx="16"/>
          </p:nvPr>
        </p:nvSpPr>
        <p:spPr/>
        <p:txBody>
          <a:bodyPr rtlCol="0"/>
          <a:lstStyle/>
          <a:p>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5BE52F42-4081-4C5B-98FD-6989C83F2ACE}" type="datetimeFigureOut">
              <a:rPr lang="en-US" smtClean="0"/>
              <a:pPr/>
              <a:t>11/18/2024</a:t>
            </a:fld>
            <a:endParaRPr lang="en-IN"/>
          </a:p>
        </p:txBody>
      </p:sp>
      <p:sp>
        <p:nvSpPr>
          <p:cNvPr id="18" name="Slide Number Placeholder 17"/>
          <p:cNvSpPr>
            <a:spLocks noGrp="1"/>
          </p:cNvSpPr>
          <p:nvPr>
            <p:ph type="sldNum" sz="quarter" idx="11"/>
          </p:nvPr>
        </p:nvSpPr>
        <p:spPr/>
        <p:txBody>
          <a:bodyPr rtlCol="0"/>
          <a:lstStyle/>
          <a:p>
            <a:fld id="{E657D54E-1B18-4500-B3EB-AB7CDDF6609F}" type="slidenum">
              <a:rPr lang="en-IN" smtClean="0"/>
              <a:pPr/>
              <a:t>‹#›</a:t>
            </a:fld>
            <a:endParaRPr lang="en-IN"/>
          </a:p>
        </p:txBody>
      </p:sp>
      <p:sp>
        <p:nvSpPr>
          <p:cNvPr id="21" name="Footer Placeholder 20"/>
          <p:cNvSpPr>
            <a:spLocks noGrp="1"/>
          </p:cNvSpPr>
          <p:nvPr>
            <p:ph type="ftr" sz="quarter" idx="12"/>
          </p:nvPr>
        </p:nvSpPr>
        <p:spPr/>
        <p:txBody>
          <a:bodyPr rtlCol="0"/>
          <a:lstStyle/>
          <a:p>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BE52F42-4081-4C5B-98FD-6989C83F2ACE}" type="datetimeFigureOut">
              <a:rPr lang="en-US" smtClean="0"/>
              <a:pPr/>
              <a:t>11/18/2024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657D54E-1B18-4500-B3EB-AB7CDDF6609F}"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BE52F42-4081-4C5B-98FD-6989C83F2ACE}" type="datetimeFigureOut">
              <a:rPr lang="en-US" smtClean="0"/>
              <a:pPr/>
              <a:t>11/18/2024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657D54E-1B18-4500-B3EB-AB7CDDF6609F}"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BE52F42-4081-4C5B-98FD-6989C83F2ACE}" type="datetimeFigureOut">
              <a:rPr lang="en-US" smtClean="0"/>
              <a:pPr/>
              <a:t>11/18/2024</a:t>
            </a:fld>
            <a:endParaRPr lang="en-IN"/>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IN"/>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E657D54E-1B18-4500-B3EB-AB7CDDF6609F}"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நற்றிணை | மௌவல் தமிழ் இலக்கியம்"/>
          <p:cNvPicPr>
            <a:picLocks noChangeAspect="1" noChangeArrowheads="1"/>
          </p:cNvPicPr>
          <p:nvPr/>
        </p:nvPicPr>
        <p:blipFill>
          <a:blip r:embed="rId2"/>
          <a:srcRect/>
          <a:stretch>
            <a:fillRect/>
          </a:stretch>
        </p:blipFill>
        <p:spPr bwMode="auto">
          <a:xfrm>
            <a:off x="2285984" y="500042"/>
            <a:ext cx="4429156" cy="1285884"/>
          </a:xfrm>
          <a:prstGeom prst="rect">
            <a:avLst/>
          </a:prstGeom>
          <a:noFill/>
        </p:spPr>
      </p:pic>
      <p:sp>
        <p:nvSpPr>
          <p:cNvPr id="5" name="Rectangle 4"/>
          <p:cNvSpPr/>
          <p:nvPr/>
        </p:nvSpPr>
        <p:spPr>
          <a:xfrm>
            <a:off x="1142976" y="2571744"/>
            <a:ext cx="7429552" cy="1384995"/>
          </a:xfrm>
          <a:prstGeom prst="rect">
            <a:avLst/>
          </a:prstGeom>
        </p:spPr>
        <p:txBody>
          <a:bodyPr wrap="square">
            <a:spAutoFit/>
          </a:bodyPr>
          <a:lstStyle/>
          <a:p>
            <a:pPr algn="ctr">
              <a:buNone/>
            </a:pPr>
            <a:r>
              <a:rPr lang="en-US" sz="2000" dirty="0" err="1" smtClean="0">
                <a:solidFill>
                  <a:srgbClr val="C00000"/>
                </a:solidFill>
              </a:rPr>
              <a:t>பெ.ரேணுகாதேவி</a:t>
            </a:r>
            <a:endParaRPr lang="en-US" sz="2000" dirty="0" smtClean="0">
              <a:solidFill>
                <a:srgbClr val="C00000"/>
              </a:solidFill>
            </a:endParaRPr>
          </a:p>
          <a:p>
            <a:pPr algn="ctr">
              <a:buNone/>
            </a:pPr>
            <a:r>
              <a:rPr lang="en-US" sz="2000" dirty="0" err="1" smtClean="0">
                <a:solidFill>
                  <a:srgbClr val="C00000"/>
                </a:solidFill>
              </a:rPr>
              <a:t>கெளரவ</a:t>
            </a:r>
            <a:r>
              <a:rPr lang="en-US" sz="2000" dirty="0" smtClean="0">
                <a:solidFill>
                  <a:srgbClr val="C00000"/>
                </a:solidFill>
              </a:rPr>
              <a:t> </a:t>
            </a:r>
            <a:r>
              <a:rPr lang="en-US" sz="2000" dirty="0" err="1" smtClean="0">
                <a:solidFill>
                  <a:srgbClr val="C00000"/>
                </a:solidFill>
              </a:rPr>
              <a:t>விரிவுரையாளர்</a:t>
            </a:r>
            <a:endParaRPr lang="en-US" sz="2000" dirty="0" smtClean="0">
              <a:solidFill>
                <a:srgbClr val="C00000"/>
              </a:solidFill>
            </a:endParaRPr>
          </a:p>
          <a:p>
            <a:pPr>
              <a:buNone/>
            </a:pPr>
            <a:r>
              <a:rPr lang="en-US" sz="2000" dirty="0" smtClean="0">
                <a:solidFill>
                  <a:srgbClr val="C00000"/>
                </a:solidFill>
              </a:rPr>
              <a:t>           </a:t>
            </a:r>
            <a:r>
              <a:rPr lang="en-US" sz="2000" dirty="0" err="1" smtClean="0">
                <a:solidFill>
                  <a:srgbClr val="C00000"/>
                </a:solidFill>
              </a:rPr>
              <a:t>கார்டமம்</a:t>
            </a:r>
            <a:r>
              <a:rPr lang="en-US" sz="2000" dirty="0" smtClean="0">
                <a:solidFill>
                  <a:srgbClr val="C00000"/>
                </a:solidFill>
              </a:rPr>
              <a:t> </a:t>
            </a:r>
            <a:r>
              <a:rPr lang="en-US" sz="2000" dirty="0" err="1" smtClean="0">
                <a:solidFill>
                  <a:srgbClr val="C00000"/>
                </a:solidFill>
              </a:rPr>
              <a:t>பிளாண்டர்ஸ்</a:t>
            </a:r>
            <a:r>
              <a:rPr lang="en-US" sz="2000" dirty="0" smtClean="0">
                <a:solidFill>
                  <a:srgbClr val="C00000"/>
                </a:solidFill>
              </a:rPr>
              <a:t> </a:t>
            </a:r>
            <a:r>
              <a:rPr lang="en-US" sz="2000" dirty="0" err="1" smtClean="0">
                <a:solidFill>
                  <a:srgbClr val="C00000"/>
                </a:solidFill>
              </a:rPr>
              <a:t>அசோசியேசன்</a:t>
            </a:r>
            <a:r>
              <a:rPr lang="en-US" sz="2000" dirty="0" smtClean="0">
                <a:solidFill>
                  <a:srgbClr val="C00000"/>
                </a:solidFill>
              </a:rPr>
              <a:t> </a:t>
            </a:r>
            <a:r>
              <a:rPr lang="en-US" sz="2000" dirty="0" err="1" smtClean="0">
                <a:solidFill>
                  <a:srgbClr val="C00000"/>
                </a:solidFill>
              </a:rPr>
              <a:t>காலேஜ்</a:t>
            </a:r>
            <a:endParaRPr lang="en-US" sz="2000" dirty="0" smtClean="0">
              <a:solidFill>
                <a:srgbClr val="C00000"/>
              </a:solidFill>
            </a:endParaRPr>
          </a:p>
          <a:p>
            <a:pPr>
              <a:buNone/>
            </a:pPr>
            <a:r>
              <a:rPr lang="en-US" sz="2400" dirty="0" smtClean="0">
                <a:solidFill>
                  <a:srgbClr val="C00000"/>
                </a:solidFill>
              </a:rPr>
              <a:t>                                 </a:t>
            </a:r>
            <a:r>
              <a:rPr lang="en-US" sz="2000" dirty="0" err="1" smtClean="0">
                <a:solidFill>
                  <a:srgbClr val="C00000"/>
                </a:solidFill>
              </a:rPr>
              <a:t>போடிநாயக்கனூர்</a:t>
            </a:r>
            <a:endParaRPr lang="en-IN" sz="2400"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0" name="Picture 4"/>
          <p:cNvPicPr>
            <a:picLocks noChangeAspect="1" noChangeArrowheads="1"/>
          </p:cNvPicPr>
          <p:nvPr/>
        </p:nvPicPr>
        <p:blipFill>
          <a:blip r:embed="rId2"/>
          <a:srcRect/>
          <a:stretch>
            <a:fillRect/>
          </a:stretch>
        </p:blipFill>
        <p:spPr bwMode="auto">
          <a:xfrm>
            <a:off x="500063" y="1471613"/>
            <a:ext cx="8233070" cy="3957651"/>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0034" y="285728"/>
            <a:ext cx="7715304" cy="4416594"/>
          </a:xfrm>
          <a:prstGeom prst="rect">
            <a:avLst/>
          </a:prstGeom>
        </p:spPr>
        <p:txBody>
          <a:bodyPr wrap="square">
            <a:spAutoFit/>
          </a:bodyPr>
          <a:lstStyle/>
          <a:p>
            <a:pPr algn="ctr"/>
            <a:r>
              <a:rPr lang="ta-IN" b="1" dirty="0"/>
              <a:t>நற்றிணை காட்டும் வாழ்க்கை</a:t>
            </a:r>
          </a:p>
          <a:p>
            <a:pPr algn="just"/>
            <a:endParaRPr lang="ta-IN" dirty="0"/>
          </a:p>
          <a:p>
            <a:pPr algn="just">
              <a:lnSpc>
                <a:spcPct val="150000"/>
              </a:lnSpc>
              <a:spcBef>
                <a:spcPts val="600"/>
              </a:spcBef>
              <a:spcAft>
                <a:spcPts val="600"/>
              </a:spcAft>
            </a:pPr>
            <a:r>
              <a:rPr lang="en-US" sz="1600" dirty="0" smtClean="0"/>
              <a:t>      </a:t>
            </a:r>
            <a:r>
              <a:rPr lang="ta-IN" sz="1600" dirty="0" smtClean="0"/>
              <a:t>நற்றிணைப் </a:t>
            </a:r>
            <a:r>
              <a:rPr lang="ta-IN" sz="1600" dirty="0"/>
              <a:t>பாடல்கள் வாயிலாக அக்கால மக்களிடம் பரவிக்கிடந்த பழக்க வழக்கங்களை அறியலாம். தலைவன் பிரிவால் வாடும் தலைவி, தன்தலைவனின் வரவைச் சுவரில் கோடிட்டுக் கணக்கிடும் பழக்கமும் காதலன் வரவைப் பல்லி கத்தும் ஓசையை வைத்துச் சகுனம் பார்க்கும் வழக்கமும் அக்காலமக்களிடம் இருந்த நம்பிக்கையைக் காட்டுகிறது. மேலும் மகளிர் காற்பந்து விளையாடும் வழக்கமும் இருந்ததை அறியமுடிகிறது. பிற்காலத்தில் சிறந்து விளங்கிய "தூது" என்ற சிற்றிலக்கியத்திற்கு வழிகாட்டியாகக் குருவி, கிளி, நாரை ஆகியவற்றைத் தூதுவிடும் பாங்கையும் நற்றிணையில் காணலாம்.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1000108"/>
            <a:ext cx="8072494" cy="4200830"/>
          </a:xfrm>
          <a:prstGeom prst="rect">
            <a:avLst/>
          </a:prstGeom>
        </p:spPr>
        <p:txBody>
          <a:bodyPr wrap="square">
            <a:spAutoFit/>
          </a:bodyPr>
          <a:lstStyle/>
          <a:p>
            <a:pPr algn="ctr">
              <a:lnSpc>
                <a:spcPct val="150000"/>
              </a:lnSpc>
              <a:spcBef>
                <a:spcPts val="600"/>
              </a:spcBef>
              <a:spcAft>
                <a:spcPts val="600"/>
              </a:spcAft>
            </a:pPr>
            <a:r>
              <a:rPr lang="en-US" sz="1600" dirty="0" smtClean="0"/>
              <a:t>           </a:t>
            </a:r>
            <a:r>
              <a:rPr lang="ta-IN" sz="1600" dirty="0" smtClean="0"/>
              <a:t>நற்றிணையில் </a:t>
            </a:r>
            <a:r>
              <a:rPr lang="ta-IN" sz="1600" dirty="0"/>
              <a:t>உள்ள 401 பாடல்களை 175 புலவர்கள் </a:t>
            </a:r>
            <a:r>
              <a:rPr lang="ta-IN" sz="1600" dirty="0" smtClean="0"/>
              <a:t>பாடியுள்ளனர்</a:t>
            </a:r>
            <a:r>
              <a:rPr lang="en-US" sz="1600" dirty="0" smtClean="0"/>
              <a:t>.      </a:t>
            </a:r>
            <a:r>
              <a:rPr lang="ta-IN" sz="1600" dirty="0" smtClean="0"/>
              <a:t>59 </a:t>
            </a:r>
            <a:r>
              <a:rPr lang="ta-IN" sz="1600" dirty="0"/>
              <a:t>பாடல்களைப் பாடிய புலவர்களின் பெயர்கள் காணப்படவில்லை. இந்நூலில் உள்ள நானூறு பாடல்களில் 234 ஆம் பாடலும் 385 ஆம் பாடலின் ஒரு பகுதியும் கிடைக்கப்பெறவில்லை. இந்நூலினைத் திணை அடிப்படையில் ஆராயும்போது,</a:t>
            </a:r>
          </a:p>
          <a:p>
            <a:pPr algn="ctr">
              <a:lnSpc>
                <a:spcPct val="150000"/>
              </a:lnSpc>
            </a:pPr>
            <a:r>
              <a:rPr lang="en-US" sz="1600" dirty="0" smtClean="0"/>
              <a:t>           </a:t>
            </a:r>
            <a:endParaRPr lang="en-US" sz="1600" dirty="0" smtClean="0"/>
          </a:p>
          <a:p>
            <a:pPr algn="ctr">
              <a:lnSpc>
                <a:spcPct val="150000"/>
              </a:lnSpc>
            </a:pPr>
            <a:r>
              <a:rPr lang="en-US" sz="1600" dirty="0" smtClean="0"/>
              <a:t> </a:t>
            </a:r>
            <a:r>
              <a:rPr lang="en-US" sz="1600" dirty="0" smtClean="0"/>
              <a:t>          </a:t>
            </a:r>
            <a:r>
              <a:rPr lang="ta-IN" sz="1600" dirty="0" smtClean="0"/>
              <a:t>குறிஞ்சித் </a:t>
            </a:r>
            <a:r>
              <a:rPr lang="ta-IN" sz="1600" dirty="0"/>
              <a:t>திணைப் </a:t>
            </a:r>
            <a:r>
              <a:rPr lang="ta-IN" sz="1600" dirty="0" smtClean="0"/>
              <a:t>பாடல்கள்</a:t>
            </a:r>
            <a:r>
              <a:rPr lang="en-US" sz="1600" dirty="0" smtClean="0"/>
              <a:t> </a:t>
            </a:r>
            <a:r>
              <a:rPr lang="ta-IN" sz="1600" dirty="0" smtClean="0"/>
              <a:t>-</a:t>
            </a:r>
            <a:r>
              <a:rPr lang="ta-IN" sz="1600" dirty="0"/>
              <a:t>132</a:t>
            </a:r>
          </a:p>
          <a:p>
            <a:pPr algn="ctr">
              <a:lnSpc>
                <a:spcPct val="150000"/>
              </a:lnSpc>
            </a:pPr>
            <a:r>
              <a:rPr lang="en-US" sz="1600" dirty="0" smtClean="0"/>
              <a:t>          </a:t>
            </a:r>
            <a:r>
              <a:rPr lang="ta-IN" sz="1600" dirty="0" smtClean="0"/>
              <a:t>பாலைத் </a:t>
            </a:r>
            <a:r>
              <a:rPr lang="ta-IN" sz="1600" dirty="0"/>
              <a:t>திணைப் </a:t>
            </a:r>
            <a:r>
              <a:rPr lang="ta-IN" sz="1600" dirty="0" smtClean="0"/>
              <a:t>பாடல்கள்</a:t>
            </a:r>
            <a:r>
              <a:rPr lang="en-US" sz="1600" dirty="0" smtClean="0"/>
              <a:t> </a:t>
            </a:r>
            <a:r>
              <a:rPr lang="ta-IN" sz="1600" dirty="0" smtClean="0"/>
              <a:t>-</a:t>
            </a:r>
            <a:r>
              <a:rPr lang="ta-IN" sz="1600" dirty="0"/>
              <a:t>104</a:t>
            </a:r>
          </a:p>
          <a:p>
            <a:pPr algn="ctr">
              <a:lnSpc>
                <a:spcPct val="150000"/>
              </a:lnSpc>
            </a:pPr>
            <a:r>
              <a:rPr lang="en-US" sz="1600" dirty="0" smtClean="0"/>
              <a:t>          </a:t>
            </a:r>
            <a:r>
              <a:rPr lang="ta-IN" sz="1600" dirty="0" smtClean="0"/>
              <a:t>நெய்தல் </a:t>
            </a:r>
            <a:r>
              <a:rPr lang="ta-IN" sz="1600" dirty="0"/>
              <a:t>திணைப் </a:t>
            </a:r>
            <a:r>
              <a:rPr lang="ta-IN" sz="1600" dirty="0" smtClean="0"/>
              <a:t>பாடல்கள்</a:t>
            </a:r>
            <a:r>
              <a:rPr lang="en-US" sz="1600" dirty="0" smtClean="0"/>
              <a:t> </a:t>
            </a:r>
            <a:r>
              <a:rPr lang="ta-IN" sz="1600" dirty="0" smtClean="0"/>
              <a:t>-</a:t>
            </a:r>
            <a:r>
              <a:rPr lang="ta-IN" sz="1600" dirty="0"/>
              <a:t>102</a:t>
            </a:r>
          </a:p>
          <a:p>
            <a:pPr algn="ctr">
              <a:lnSpc>
                <a:spcPct val="150000"/>
              </a:lnSpc>
            </a:pPr>
            <a:r>
              <a:rPr lang="en-US" sz="1600" dirty="0" smtClean="0"/>
              <a:t>         </a:t>
            </a:r>
            <a:r>
              <a:rPr lang="ta-IN" sz="1600" dirty="0" smtClean="0"/>
              <a:t>மருதத் </a:t>
            </a:r>
            <a:r>
              <a:rPr lang="ta-IN" sz="1600" dirty="0"/>
              <a:t>திணைப் </a:t>
            </a:r>
            <a:r>
              <a:rPr lang="ta-IN" sz="1600" dirty="0" smtClean="0"/>
              <a:t>பாடல்கள்</a:t>
            </a:r>
            <a:r>
              <a:rPr lang="en-US" sz="1600" dirty="0" smtClean="0"/>
              <a:t>  </a:t>
            </a:r>
            <a:r>
              <a:rPr lang="ta-IN" sz="1600" dirty="0" smtClean="0"/>
              <a:t>-</a:t>
            </a:r>
            <a:r>
              <a:rPr lang="ta-IN" sz="1600" dirty="0"/>
              <a:t>32</a:t>
            </a:r>
          </a:p>
          <a:p>
            <a:pPr algn="ctr">
              <a:lnSpc>
                <a:spcPct val="150000"/>
              </a:lnSpc>
            </a:pPr>
            <a:r>
              <a:rPr lang="en-US" sz="1600" dirty="0" smtClean="0"/>
              <a:t>   </a:t>
            </a:r>
            <a:r>
              <a:rPr lang="en-US" sz="1600" dirty="0" smtClean="0"/>
              <a:t>       </a:t>
            </a:r>
            <a:r>
              <a:rPr lang="ta-IN" sz="1600" dirty="0" smtClean="0"/>
              <a:t>முல்லைத் </a:t>
            </a:r>
            <a:r>
              <a:rPr lang="ta-IN" sz="1600" dirty="0"/>
              <a:t>திணைப் </a:t>
            </a:r>
            <a:r>
              <a:rPr lang="ta-IN" sz="1600" dirty="0" smtClean="0"/>
              <a:t>பாடல்கள்-30</a:t>
            </a:r>
            <a:endParaRPr lang="en-US" sz="1600" dirty="0" smtClean="0"/>
          </a:p>
        </p:txBody>
      </p:sp>
      <p:sp>
        <p:nvSpPr>
          <p:cNvPr id="3" name="Rectangle 2"/>
          <p:cNvSpPr/>
          <p:nvPr/>
        </p:nvSpPr>
        <p:spPr>
          <a:xfrm>
            <a:off x="3071802" y="214290"/>
            <a:ext cx="3169457" cy="646331"/>
          </a:xfrm>
          <a:prstGeom prst="rect">
            <a:avLst/>
          </a:prstGeom>
        </p:spPr>
        <p:txBody>
          <a:bodyPr wrap="none">
            <a:spAutoFit/>
          </a:bodyPr>
          <a:lstStyle/>
          <a:p>
            <a:r>
              <a:rPr lang="ta-IN" sz="3600" b="1" dirty="0" smtClean="0"/>
              <a:t>நற்றிணை </a:t>
            </a:r>
            <a:endParaRPr lang="en-IN"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85918" y="2071678"/>
            <a:ext cx="5715024" cy="3724096"/>
          </a:xfrm>
          <a:prstGeom prst="rect">
            <a:avLst/>
          </a:prstGeom>
        </p:spPr>
        <p:txBody>
          <a:bodyPr wrap="square">
            <a:spAutoFit/>
          </a:bodyPr>
          <a:lstStyle/>
          <a:p>
            <a:pPr lvl="0" fontAlgn="base">
              <a:spcBef>
                <a:spcPct val="0"/>
              </a:spcBef>
              <a:spcAft>
                <a:spcPct val="0"/>
              </a:spcAft>
              <a:tabLst>
                <a:tab pos="1200150" algn="l"/>
              </a:tabLst>
            </a:pPr>
            <a:endPar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endParaRPr>
          </a:p>
          <a:p>
            <a:pPr lvl="0" fontAlgn="base">
              <a:spcBef>
                <a:spcPct val="0"/>
              </a:spcBef>
              <a:spcAft>
                <a:spcPct val="0"/>
              </a:spcAft>
              <a:tabLst>
                <a:tab pos="1200150" algn="l"/>
              </a:tabLst>
            </a:pPr>
            <a:endParaRPr lang="en-US" dirty="0">
              <a:latin typeface="Latha" pitchFamily="34" charset="0"/>
              <a:ea typeface="Calibri" pitchFamily="34" charset="0"/>
              <a:cs typeface="Latha" pitchFamily="34" charset="0"/>
            </a:endParaRPr>
          </a:p>
          <a:p>
            <a:pPr lvl="0" fontAlgn="base">
              <a:spcBef>
                <a:spcPct val="0"/>
              </a:spcBef>
              <a:spcAft>
                <a:spcPct val="0"/>
              </a:spcAft>
              <a:tabLst>
                <a:tab pos="1200150" algn="l"/>
              </a:tabLst>
            </a:pPr>
            <a:endPar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endParaRPr>
          </a:p>
          <a:p>
            <a:pPr lvl="0" fontAlgn="base">
              <a:spcBef>
                <a:spcPct val="0"/>
              </a:spcBef>
              <a:spcAft>
                <a:spcPct val="0"/>
              </a:spcAft>
              <a:tabLst>
                <a:tab pos="1200150" algn="l"/>
              </a:tabLst>
            </a:pP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நின்ற</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சொல்லர்</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நீடு</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தோன்று</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இனியர்</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tabLst>
                <a:tab pos="1200150" algn="l"/>
              </a:tabLst>
            </a:pP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என்றும்</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என்தோள்</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பிரிபு</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அறிய</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லரே</a:t>
            </a:r>
            <a:r>
              <a:rPr kumimoji="0" lang="en-US" sz="2800" b="0" i="0" u="none" strike="noStrike" cap="none" normalizeH="0" baseline="0" dirty="0" smtClean="0">
                <a:ln>
                  <a:noFill/>
                </a:ln>
                <a:solidFill>
                  <a:schemeClr val="tx1"/>
                </a:solidFill>
                <a:effectLst/>
                <a:latin typeface="Latha" pitchFamily="34" charset="0"/>
                <a:ea typeface="Calibri" pitchFamily="34" charset="0"/>
                <a:cs typeface="Latha" pitchFamily="34" charset="0"/>
              </a:rPr>
              <a: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tabLst>
                <a:tab pos="1200150" algn="l"/>
              </a:tabLst>
            </a:pP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தாமரைத்</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தண்தாது</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ஊதி</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மீமிசைச்</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tabLst>
                <a:tab pos="1200150" algn="l"/>
              </a:tabLst>
            </a:pP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சாந்தின்</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தொடுத்த</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தீம்தேன்</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போலப்</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tabLst>
                <a:tab pos="1200150" algn="l"/>
              </a:tabLst>
            </a:pP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புரைய</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மன்ற</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புரையோர்</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கேண்மை</a:t>
            </a:r>
            <a:r>
              <a:rPr lang="en-US" dirty="0" smtClean="0">
                <a:ea typeface="Calibri" pitchFamily="34" charset="0"/>
                <a:cs typeface="Latha" pitchFamily="34" charset="0"/>
              </a:rPr>
              <a: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tabLst>
                <a:tab pos="1200150" algn="l"/>
              </a:tabLst>
            </a:pP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நீர்</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இன்று</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அமையா</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உலகம்</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போலத்</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tabLst>
                <a:tab pos="1200150" algn="l"/>
              </a:tabLst>
            </a:pP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தம்இன்று</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அமையா</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நம்நயந்து</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அருளி</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tabLst>
                <a:tab pos="1200150" algn="l"/>
              </a:tabLst>
            </a:pP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நறுநுதல்</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பசத்தல்</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அஞ்சிச்</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tabLst>
                <a:tab pos="1200150" algn="l"/>
              </a:tabLst>
            </a:pP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சிறுமை</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உறுபவோசெய்பு</a:t>
            </a:r>
            <a:r>
              <a:rPr kumimoji="0" lang="en-US" b="0" i="0" u="none" strike="noStrike" cap="none" normalizeH="0" baseline="0" dirty="0" smtClean="0">
                <a:ln>
                  <a:noFill/>
                </a:ln>
                <a:solidFill>
                  <a:schemeClr val="tx1"/>
                </a:solidFill>
                <a:effectLst/>
                <a:latin typeface="Latha" pitchFamily="34" charset="0"/>
                <a:ea typeface="Calibri" pitchFamily="34" charset="0"/>
                <a:cs typeface="Latha" pitchFamily="34" charset="0"/>
              </a:rPr>
              <a:t> </a:t>
            </a:r>
            <a:r>
              <a:rPr kumimoji="0" lang="en-US" b="0" i="0" u="none" strike="noStrike" cap="none" normalizeH="0" baseline="0" dirty="0" err="1" smtClean="0">
                <a:ln>
                  <a:noFill/>
                </a:ln>
                <a:solidFill>
                  <a:schemeClr val="tx1"/>
                </a:solidFill>
                <a:effectLst/>
                <a:latin typeface="Latha" pitchFamily="34" charset="0"/>
                <a:ea typeface="Calibri" pitchFamily="34" charset="0"/>
                <a:cs typeface="Latha" pitchFamily="34" charset="0"/>
              </a:rPr>
              <a:t>அறியலரே</a:t>
            </a:r>
            <a:r>
              <a:rPr kumimoji="0" lang="en-US" sz="2800" b="0" i="0" u="none" strike="noStrike" cap="none" normalizeH="0" baseline="0" dirty="0" smtClean="0">
                <a:ln>
                  <a:noFill/>
                </a:ln>
                <a:solidFill>
                  <a:schemeClr val="tx1"/>
                </a:solidFill>
                <a:effectLst/>
                <a:latin typeface="Latha" pitchFamily="34" charset="0"/>
                <a:ea typeface="Calibri" pitchFamily="34" charset="0"/>
                <a:cs typeface="Latha" pitchFamily="34" charset="0"/>
              </a:rPr>
              <a:t>!</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TextBox 8"/>
          <p:cNvSpPr txBox="1"/>
          <p:nvPr/>
        </p:nvSpPr>
        <p:spPr>
          <a:xfrm>
            <a:off x="1500166" y="571480"/>
            <a:ext cx="4000528" cy="369332"/>
          </a:xfrm>
          <a:prstGeom prst="rect">
            <a:avLst/>
          </a:prstGeom>
          <a:noFill/>
        </p:spPr>
        <p:txBody>
          <a:bodyPr wrap="square" rtlCol="0">
            <a:spAutoFit/>
          </a:bodyPr>
          <a:lstStyle/>
          <a:p>
            <a:r>
              <a:rPr lang="en-US" dirty="0" smtClean="0"/>
              <a:t>                  </a:t>
            </a:r>
            <a:r>
              <a:rPr lang="en-US" dirty="0" err="1" smtClean="0">
                <a:solidFill>
                  <a:srgbClr val="002060"/>
                </a:solidFill>
              </a:rPr>
              <a:t>நற்றிணை</a:t>
            </a:r>
            <a:r>
              <a:rPr lang="en-US" dirty="0" smtClean="0">
                <a:solidFill>
                  <a:srgbClr val="002060"/>
                </a:solidFill>
              </a:rPr>
              <a:t>- </a:t>
            </a:r>
            <a:r>
              <a:rPr lang="en-US" dirty="0" err="1" smtClean="0">
                <a:solidFill>
                  <a:srgbClr val="002060"/>
                </a:solidFill>
              </a:rPr>
              <a:t>பாடல்</a:t>
            </a:r>
            <a:endParaRPr lang="en-IN" dirty="0">
              <a:solidFill>
                <a:srgbClr val="002060"/>
              </a:solidFill>
            </a:endParaRPr>
          </a:p>
        </p:txBody>
      </p:sp>
      <p:sp>
        <p:nvSpPr>
          <p:cNvPr id="10" name="TextBox 9"/>
          <p:cNvSpPr txBox="1"/>
          <p:nvPr/>
        </p:nvSpPr>
        <p:spPr>
          <a:xfrm>
            <a:off x="857224" y="1714488"/>
            <a:ext cx="7500990" cy="646331"/>
          </a:xfrm>
          <a:prstGeom prst="rect">
            <a:avLst/>
          </a:prstGeom>
          <a:noFill/>
        </p:spPr>
        <p:txBody>
          <a:bodyPr wrap="square" rtlCol="0">
            <a:spAutoFit/>
          </a:bodyPr>
          <a:lstStyle/>
          <a:p>
            <a:r>
              <a:rPr lang="en-US" dirty="0" err="1" smtClean="0">
                <a:solidFill>
                  <a:srgbClr val="C00000"/>
                </a:solidFill>
              </a:rPr>
              <a:t>பாடியவர்</a:t>
            </a:r>
            <a:r>
              <a:rPr lang="en-US" dirty="0" smtClean="0">
                <a:solidFill>
                  <a:srgbClr val="C00000"/>
                </a:solidFill>
              </a:rPr>
              <a:t> –</a:t>
            </a:r>
            <a:r>
              <a:rPr lang="en-US" dirty="0" err="1" smtClean="0">
                <a:solidFill>
                  <a:srgbClr val="C00000"/>
                </a:solidFill>
              </a:rPr>
              <a:t>கபிலர்</a:t>
            </a:r>
            <a:endParaRPr lang="en-US" dirty="0" smtClean="0">
              <a:solidFill>
                <a:srgbClr val="C00000"/>
              </a:solidFill>
            </a:endParaRPr>
          </a:p>
          <a:p>
            <a:r>
              <a:rPr lang="en-US" dirty="0" err="1" smtClean="0">
                <a:solidFill>
                  <a:srgbClr val="C00000"/>
                </a:solidFill>
              </a:rPr>
              <a:t>துறை</a:t>
            </a:r>
            <a:r>
              <a:rPr lang="en-US" dirty="0" smtClean="0">
                <a:solidFill>
                  <a:srgbClr val="C00000"/>
                </a:solidFill>
              </a:rPr>
              <a:t> – </a:t>
            </a:r>
            <a:r>
              <a:rPr lang="en-US" dirty="0" err="1" smtClean="0">
                <a:solidFill>
                  <a:srgbClr val="C00000"/>
                </a:solidFill>
              </a:rPr>
              <a:t>பிரிவு</a:t>
            </a:r>
            <a:r>
              <a:rPr lang="en-US" dirty="0" smtClean="0">
                <a:solidFill>
                  <a:srgbClr val="C00000"/>
                </a:solidFill>
              </a:rPr>
              <a:t> </a:t>
            </a:r>
            <a:r>
              <a:rPr lang="en-US" dirty="0" err="1" smtClean="0">
                <a:solidFill>
                  <a:srgbClr val="C00000"/>
                </a:solidFill>
              </a:rPr>
              <a:t>உணர்த்திய</a:t>
            </a:r>
            <a:r>
              <a:rPr lang="en-US" dirty="0" smtClean="0">
                <a:solidFill>
                  <a:srgbClr val="C00000"/>
                </a:solidFill>
              </a:rPr>
              <a:t> </a:t>
            </a:r>
            <a:r>
              <a:rPr lang="en-US" dirty="0" err="1" smtClean="0">
                <a:solidFill>
                  <a:srgbClr val="C00000"/>
                </a:solidFill>
              </a:rPr>
              <a:t>தோழிக்குத்</a:t>
            </a:r>
            <a:r>
              <a:rPr lang="en-US" dirty="0" smtClean="0">
                <a:solidFill>
                  <a:srgbClr val="C00000"/>
                </a:solidFill>
              </a:rPr>
              <a:t> </a:t>
            </a:r>
            <a:r>
              <a:rPr lang="en-US" dirty="0" err="1" smtClean="0">
                <a:solidFill>
                  <a:srgbClr val="C00000"/>
                </a:solidFill>
              </a:rPr>
              <a:t>தலைவி</a:t>
            </a:r>
            <a:r>
              <a:rPr lang="en-US" dirty="0" smtClean="0">
                <a:solidFill>
                  <a:srgbClr val="C00000"/>
                </a:solidFill>
              </a:rPr>
              <a:t> </a:t>
            </a:r>
            <a:r>
              <a:rPr lang="en-US" dirty="0" err="1" smtClean="0">
                <a:solidFill>
                  <a:srgbClr val="C00000"/>
                </a:solidFill>
              </a:rPr>
              <a:t>கூறியது</a:t>
            </a:r>
            <a:endParaRPr lang="en-IN" dirty="0">
              <a:solidFill>
                <a:srgbClr val="C00000"/>
              </a:solidFill>
            </a:endParaRPr>
          </a:p>
        </p:txBody>
      </p:sp>
      <p:pic>
        <p:nvPicPr>
          <p:cNvPr id="1026" name="Picture 2"/>
          <p:cNvPicPr>
            <a:picLocks noChangeAspect="1" noChangeArrowheads="1"/>
          </p:cNvPicPr>
          <p:nvPr/>
        </p:nvPicPr>
        <p:blipFill>
          <a:blip r:embed="rId2"/>
          <a:srcRect/>
          <a:stretch>
            <a:fillRect/>
          </a:stretch>
        </p:blipFill>
        <p:spPr bwMode="auto">
          <a:xfrm>
            <a:off x="6286512" y="357166"/>
            <a:ext cx="2105023" cy="1367007"/>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00100" y="714356"/>
            <a:ext cx="7072362" cy="400110"/>
          </a:xfrm>
          <a:prstGeom prst="rect">
            <a:avLst/>
          </a:prstGeom>
        </p:spPr>
        <p:txBody>
          <a:bodyPr wrap="square">
            <a:spAutoFit/>
          </a:bodyPr>
          <a:lstStyle/>
          <a:p>
            <a:r>
              <a:rPr lang="en-US" sz="2000" b="1" dirty="0" smtClean="0">
                <a:solidFill>
                  <a:srgbClr val="002060"/>
                </a:solidFill>
              </a:rPr>
              <a:t>                </a:t>
            </a:r>
            <a:r>
              <a:rPr lang="en-US" sz="2000" b="1" dirty="0" err="1" smtClean="0">
                <a:solidFill>
                  <a:srgbClr val="002060"/>
                </a:solidFill>
              </a:rPr>
              <a:t>நற்றிணை</a:t>
            </a:r>
            <a:r>
              <a:rPr lang="en-US" sz="2000" b="1" dirty="0" smtClean="0">
                <a:solidFill>
                  <a:srgbClr val="002060"/>
                </a:solidFill>
              </a:rPr>
              <a:t>- </a:t>
            </a:r>
            <a:r>
              <a:rPr lang="en-US" sz="2000" b="1" dirty="0" err="1" smtClean="0">
                <a:solidFill>
                  <a:srgbClr val="002060"/>
                </a:solidFill>
              </a:rPr>
              <a:t>பாடல்</a:t>
            </a:r>
            <a:r>
              <a:rPr lang="en-US" sz="2000" b="1" dirty="0" smtClean="0">
                <a:solidFill>
                  <a:srgbClr val="002060"/>
                </a:solidFill>
              </a:rPr>
              <a:t>- </a:t>
            </a:r>
            <a:r>
              <a:rPr lang="en-US" sz="2000" b="1" dirty="0" err="1" smtClean="0">
                <a:solidFill>
                  <a:srgbClr val="002060"/>
                </a:solidFill>
              </a:rPr>
              <a:t>பொருள்</a:t>
            </a:r>
            <a:endParaRPr lang="en-IN" sz="2000" b="1" dirty="0">
              <a:solidFill>
                <a:srgbClr val="002060"/>
              </a:solidFill>
            </a:endParaRPr>
          </a:p>
        </p:txBody>
      </p:sp>
      <p:sp>
        <p:nvSpPr>
          <p:cNvPr id="3" name="TextBox 2"/>
          <p:cNvSpPr txBox="1"/>
          <p:nvPr/>
        </p:nvSpPr>
        <p:spPr>
          <a:xfrm>
            <a:off x="928662" y="1714488"/>
            <a:ext cx="7358114" cy="4071966"/>
          </a:xfrm>
          <a:prstGeom prst="rect">
            <a:avLst/>
          </a:prstGeom>
          <a:noFill/>
        </p:spPr>
        <p:txBody>
          <a:bodyPr wrap="square" rtlCol="0">
            <a:spAutoFit/>
          </a:bodyPr>
          <a:lstStyle/>
          <a:p>
            <a:pPr algn="just">
              <a:lnSpc>
                <a:spcPct val="150000"/>
              </a:lnSpc>
              <a:spcBef>
                <a:spcPts val="600"/>
              </a:spcBef>
              <a:spcAft>
                <a:spcPts val="600"/>
              </a:spcAft>
            </a:pPr>
            <a:r>
              <a:rPr lang="en-US" dirty="0" smtClean="0"/>
              <a:t>                 </a:t>
            </a:r>
            <a:r>
              <a:rPr lang="en-US" sz="1600" dirty="0" err="1" smtClean="0"/>
              <a:t>தோழி</a:t>
            </a:r>
            <a:r>
              <a:rPr lang="en-US" sz="1600" dirty="0" smtClean="0"/>
              <a:t> </a:t>
            </a:r>
            <a:r>
              <a:rPr lang="en-US" sz="1600" dirty="0" err="1" smtClean="0"/>
              <a:t>நம்</a:t>
            </a:r>
            <a:r>
              <a:rPr lang="en-US" sz="1600" dirty="0" smtClean="0"/>
              <a:t> </a:t>
            </a:r>
            <a:r>
              <a:rPr lang="en-US" sz="1600" dirty="0" err="1" smtClean="0"/>
              <a:t>காதலர்</a:t>
            </a:r>
            <a:r>
              <a:rPr lang="en-US" sz="1600" dirty="0" smtClean="0"/>
              <a:t> </a:t>
            </a:r>
            <a:r>
              <a:rPr lang="en-US" sz="1600" dirty="0" err="1" smtClean="0"/>
              <a:t>தவறாத</a:t>
            </a:r>
            <a:r>
              <a:rPr lang="en-US" sz="1600" dirty="0" smtClean="0"/>
              <a:t> </a:t>
            </a:r>
            <a:r>
              <a:rPr lang="en-US" sz="1600" dirty="0" err="1" smtClean="0"/>
              <a:t>வாய்மையுடையவர்</a:t>
            </a:r>
            <a:r>
              <a:rPr lang="en-US" sz="1600" dirty="0" smtClean="0"/>
              <a:t>,   </a:t>
            </a:r>
            <a:r>
              <a:rPr lang="en-US" sz="1600" dirty="0" err="1" smtClean="0"/>
              <a:t>நெடிதாகத்</a:t>
            </a:r>
            <a:r>
              <a:rPr lang="en-US" sz="1600" dirty="0" smtClean="0"/>
              <a:t> </a:t>
            </a:r>
            <a:r>
              <a:rPr lang="en-US" sz="1600" dirty="0" err="1" smtClean="0"/>
              <a:t>தோன்றும்</a:t>
            </a:r>
            <a:r>
              <a:rPr lang="en-US" sz="1600" dirty="0" smtClean="0"/>
              <a:t> </a:t>
            </a:r>
            <a:r>
              <a:rPr lang="en-US" sz="1600" dirty="0" err="1" smtClean="0"/>
              <a:t>இனிமையுடையவர்</a:t>
            </a:r>
            <a:r>
              <a:rPr lang="en-US" sz="1600" dirty="0" smtClean="0"/>
              <a:t>.</a:t>
            </a:r>
            <a:r>
              <a:rPr lang="en-US" sz="1600" dirty="0" smtClean="0"/>
              <a:t> </a:t>
            </a:r>
            <a:r>
              <a:rPr lang="en-US" sz="1600" dirty="0" err="1" smtClean="0"/>
              <a:t>எப்போதும்</a:t>
            </a:r>
            <a:endParaRPr lang="en-US" sz="1600" dirty="0" smtClean="0"/>
          </a:p>
          <a:p>
            <a:pPr algn="just">
              <a:lnSpc>
                <a:spcPct val="150000"/>
              </a:lnSpc>
              <a:spcBef>
                <a:spcPts val="600"/>
              </a:spcBef>
              <a:spcAft>
                <a:spcPts val="600"/>
              </a:spcAft>
            </a:pPr>
            <a:r>
              <a:rPr lang="en-US" sz="1600" dirty="0" err="1" smtClean="0"/>
              <a:t>என்</a:t>
            </a:r>
            <a:r>
              <a:rPr lang="en-US" sz="1600" dirty="0" smtClean="0"/>
              <a:t> </a:t>
            </a:r>
            <a:r>
              <a:rPr lang="en-US" sz="1600" dirty="0" err="1" smtClean="0"/>
              <a:t>தோள்களை</a:t>
            </a:r>
            <a:r>
              <a:rPr lang="en-US" sz="1600" dirty="0" smtClean="0"/>
              <a:t> </a:t>
            </a:r>
            <a:r>
              <a:rPr lang="en-US" sz="1600" dirty="0" err="1" smtClean="0"/>
              <a:t>விட்டு</a:t>
            </a:r>
            <a:r>
              <a:rPr lang="en-US" sz="1600" dirty="0" smtClean="0"/>
              <a:t> </a:t>
            </a:r>
            <a:r>
              <a:rPr lang="en-US" sz="1600" dirty="0" err="1" smtClean="0"/>
              <a:t>பிரிதல்</a:t>
            </a:r>
            <a:r>
              <a:rPr lang="en-US" sz="1600" dirty="0" smtClean="0"/>
              <a:t> </a:t>
            </a:r>
            <a:r>
              <a:rPr lang="en-US" sz="1600" dirty="0" err="1" smtClean="0"/>
              <a:t>என்பதை</a:t>
            </a:r>
            <a:r>
              <a:rPr lang="en-US" sz="1600" dirty="0" smtClean="0"/>
              <a:t> </a:t>
            </a:r>
            <a:r>
              <a:rPr lang="en-US" sz="1600" dirty="0" err="1" smtClean="0"/>
              <a:t>அறியாதவர்</a:t>
            </a:r>
            <a:r>
              <a:rPr lang="en-US" sz="1600" dirty="0" smtClean="0"/>
              <a:t>. </a:t>
            </a:r>
            <a:r>
              <a:rPr lang="en-US" sz="1600" dirty="0" err="1" smtClean="0"/>
              <a:t>அவருடைய</a:t>
            </a:r>
            <a:r>
              <a:rPr lang="en-US" sz="1600" dirty="0" smtClean="0"/>
              <a:t>  </a:t>
            </a:r>
            <a:r>
              <a:rPr lang="en-US" sz="1600" dirty="0" err="1" smtClean="0"/>
              <a:t>நட்பு</a:t>
            </a:r>
            <a:r>
              <a:rPr lang="en-US" sz="1600" dirty="0" smtClean="0"/>
              <a:t>  </a:t>
            </a:r>
            <a:r>
              <a:rPr lang="en-US" sz="1600" dirty="0" err="1" smtClean="0"/>
              <a:t>தேனீக்கள்</a:t>
            </a:r>
            <a:r>
              <a:rPr lang="en-US" sz="1600" dirty="0" smtClean="0"/>
              <a:t> </a:t>
            </a:r>
            <a:r>
              <a:rPr lang="en-US" sz="1600" dirty="0" err="1" smtClean="0"/>
              <a:t>தாமரையின்</a:t>
            </a:r>
            <a:r>
              <a:rPr lang="en-US" sz="1600" dirty="0" smtClean="0"/>
              <a:t> </a:t>
            </a:r>
            <a:r>
              <a:rPr lang="en-US" sz="1600" dirty="0" err="1" smtClean="0"/>
              <a:t>குளிர்ந்த</a:t>
            </a:r>
            <a:r>
              <a:rPr lang="en-US" sz="1600" dirty="0" smtClean="0"/>
              <a:t> </a:t>
            </a:r>
            <a:r>
              <a:rPr lang="en-US" sz="1600" dirty="0" err="1" smtClean="0"/>
              <a:t>தேனை</a:t>
            </a:r>
            <a:r>
              <a:rPr lang="en-US" sz="1600" dirty="0" smtClean="0"/>
              <a:t> </a:t>
            </a:r>
            <a:r>
              <a:rPr lang="en-US" sz="1600" dirty="0" err="1" smtClean="0"/>
              <a:t>எடுத்துச்</a:t>
            </a:r>
            <a:r>
              <a:rPr lang="en-US" sz="1600" dirty="0" smtClean="0"/>
              <a:t> </a:t>
            </a:r>
            <a:r>
              <a:rPr lang="en-US" sz="1600" dirty="0" err="1" smtClean="0"/>
              <a:t>சென்று</a:t>
            </a:r>
            <a:r>
              <a:rPr lang="en-US" sz="1600" dirty="0" smtClean="0"/>
              <a:t>  </a:t>
            </a:r>
            <a:r>
              <a:rPr lang="en-US" sz="1600" dirty="0" err="1" smtClean="0"/>
              <a:t>உயர்ந்து</a:t>
            </a:r>
            <a:r>
              <a:rPr lang="en-US" sz="1600" dirty="0" smtClean="0"/>
              <a:t> </a:t>
            </a:r>
            <a:r>
              <a:rPr lang="en-US" sz="1600" dirty="0" err="1" smtClean="0"/>
              <a:t>நிற்கும்</a:t>
            </a:r>
            <a:r>
              <a:rPr lang="en-US" sz="1600" dirty="0" smtClean="0"/>
              <a:t> </a:t>
            </a:r>
            <a:r>
              <a:rPr lang="en-US" sz="1600" dirty="0" err="1" smtClean="0"/>
              <a:t>சந்தன</a:t>
            </a:r>
            <a:r>
              <a:rPr lang="en-US" sz="1600" dirty="0" smtClean="0"/>
              <a:t> </a:t>
            </a:r>
            <a:r>
              <a:rPr lang="en-US" sz="1600" dirty="0" err="1" smtClean="0"/>
              <a:t>மரத்தின்</a:t>
            </a:r>
            <a:r>
              <a:rPr lang="en-US" sz="1600" dirty="0" smtClean="0"/>
              <a:t> </a:t>
            </a:r>
            <a:r>
              <a:rPr lang="en-US" sz="1600" dirty="0" err="1" smtClean="0"/>
              <a:t>உச்சியில்</a:t>
            </a:r>
            <a:r>
              <a:rPr lang="en-US" sz="1600" dirty="0" smtClean="0"/>
              <a:t> </a:t>
            </a:r>
            <a:r>
              <a:rPr lang="en-US" sz="1600" dirty="0" err="1" smtClean="0"/>
              <a:t>கொண்டு</a:t>
            </a:r>
            <a:r>
              <a:rPr lang="en-US" sz="1600" dirty="0" smtClean="0"/>
              <a:t> </a:t>
            </a:r>
            <a:r>
              <a:rPr lang="en-US" sz="1600" dirty="0" err="1" smtClean="0"/>
              <a:t>வைத்த</a:t>
            </a:r>
            <a:r>
              <a:rPr lang="en-US" sz="1600" dirty="0" smtClean="0"/>
              <a:t> </a:t>
            </a:r>
            <a:r>
              <a:rPr lang="en-US" sz="1600" dirty="0" err="1" smtClean="0"/>
              <a:t>தேனடை</a:t>
            </a:r>
            <a:r>
              <a:rPr lang="en-US" sz="1600" dirty="0" smtClean="0"/>
              <a:t> </a:t>
            </a:r>
            <a:r>
              <a:rPr lang="en-US" sz="1600" dirty="0" err="1" smtClean="0"/>
              <a:t>போல</a:t>
            </a:r>
            <a:r>
              <a:rPr lang="en-US" sz="1600" dirty="0" smtClean="0"/>
              <a:t> </a:t>
            </a:r>
            <a:r>
              <a:rPr lang="en-US" sz="1600" dirty="0" err="1" smtClean="0"/>
              <a:t>சிறந்தது</a:t>
            </a:r>
            <a:r>
              <a:rPr lang="en-US" sz="1600" dirty="0" smtClean="0"/>
              <a:t>. </a:t>
            </a:r>
            <a:r>
              <a:rPr lang="en-US" sz="1600" dirty="0" err="1" smtClean="0"/>
              <a:t>நீர்</a:t>
            </a:r>
            <a:r>
              <a:rPr lang="en-US" sz="1600" dirty="0" smtClean="0"/>
              <a:t> </a:t>
            </a:r>
            <a:r>
              <a:rPr lang="en-US" sz="1600" dirty="0" err="1" smtClean="0"/>
              <a:t>இல்லாமல்</a:t>
            </a:r>
            <a:r>
              <a:rPr lang="en-US" sz="1600" dirty="0" smtClean="0"/>
              <a:t> </a:t>
            </a:r>
            <a:r>
              <a:rPr lang="en-US" sz="1600" dirty="0" err="1" smtClean="0"/>
              <a:t>இவ்வுலகம்</a:t>
            </a:r>
            <a:r>
              <a:rPr lang="en-US" sz="1600" dirty="0" smtClean="0"/>
              <a:t> </a:t>
            </a:r>
            <a:r>
              <a:rPr lang="en-US" sz="1600" dirty="0" err="1" smtClean="0"/>
              <a:t>அமையாது</a:t>
            </a:r>
            <a:r>
              <a:rPr lang="en-US" sz="1600" dirty="0" smtClean="0"/>
              <a:t> </a:t>
            </a:r>
            <a:r>
              <a:rPr lang="en-US" sz="1600" dirty="0" err="1" smtClean="0"/>
              <a:t>அதுபோல</a:t>
            </a:r>
            <a:r>
              <a:rPr lang="en-US" sz="1600" dirty="0" smtClean="0"/>
              <a:t> </a:t>
            </a:r>
            <a:r>
              <a:rPr lang="en-US" sz="1600" dirty="0" err="1" smtClean="0"/>
              <a:t>அவர்</a:t>
            </a:r>
            <a:r>
              <a:rPr lang="en-US" sz="1600" dirty="0" smtClean="0"/>
              <a:t> </a:t>
            </a:r>
            <a:r>
              <a:rPr lang="en-US" sz="1600" dirty="0" err="1" smtClean="0"/>
              <a:t>இல்லாமல்</a:t>
            </a:r>
            <a:r>
              <a:rPr lang="en-US" sz="1600" dirty="0" smtClean="0"/>
              <a:t> </a:t>
            </a:r>
            <a:r>
              <a:rPr lang="en-US" sz="1600" dirty="0" err="1" smtClean="0"/>
              <a:t>நாம்</a:t>
            </a:r>
            <a:r>
              <a:rPr lang="en-US" sz="1600" dirty="0" smtClean="0"/>
              <a:t> </a:t>
            </a:r>
            <a:r>
              <a:rPr lang="en-US" sz="1600" dirty="0" err="1" smtClean="0"/>
              <a:t>இல்லை</a:t>
            </a:r>
            <a:r>
              <a:rPr lang="en-US" sz="1600" dirty="0" smtClean="0"/>
              <a:t>. </a:t>
            </a:r>
            <a:r>
              <a:rPr lang="en-US" sz="1600" dirty="0" err="1" smtClean="0"/>
              <a:t>அவர்</a:t>
            </a:r>
            <a:r>
              <a:rPr lang="en-US" sz="1600" dirty="0" smtClean="0"/>
              <a:t> </a:t>
            </a:r>
            <a:r>
              <a:rPr lang="en-US" sz="1600" dirty="0" err="1" smtClean="0"/>
              <a:t>பிரிந்தால்</a:t>
            </a:r>
            <a:r>
              <a:rPr lang="en-US" sz="1600" dirty="0" smtClean="0"/>
              <a:t> </a:t>
            </a:r>
            <a:r>
              <a:rPr lang="en-US" sz="1600" dirty="0" err="1" smtClean="0"/>
              <a:t>நம்</a:t>
            </a:r>
            <a:r>
              <a:rPr lang="en-US" sz="1600" dirty="0" smtClean="0"/>
              <a:t> </a:t>
            </a:r>
            <a:r>
              <a:rPr lang="en-US" sz="1600" dirty="0" err="1" smtClean="0"/>
              <a:t>நெற்றியில்</a:t>
            </a:r>
            <a:r>
              <a:rPr lang="en-US" sz="1600" dirty="0" smtClean="0"/>
              <a:t> </a:t>
            </a:r>
            <a:r>
              <a:rPr lang="en-US" sz="1600" dirty="0" err="1" smtClean="0"/>
              <a:t>பசலை</a:t>
            </a:r>
            <a:r>
              <a:rPr lang="en-US" sz="1600" dirty="0" smtClean="0"/>
              <a:t> </a:t>
            </a:r>
            <a:r>
              <a:rPr lang="en-US" sz="1600" dirty="0" err="1" smtClean="0"/>
              <a:t>படரும்</a:t>
            </a:r>
            <a:r>
              <a:rPr lang="en-US" sz="1600" dirty="0" smtClean="0"/>
              <a:t>. </a:t>
            </a:r>
            <a:r>
              <a:rPr lang="en-US" sz="1600" dirty="0" err="1" smtClean="0"/>
              <a:t>அவ்வாறு</a:t>
            </a:r>
            <a:r>
              <a:rPr lang="en-US" sz="1600" dirty="0" smtClean="0"/>
              <a:t> </a:t>
            </a:r>
            <a:r>
              <a:rPr lang="en-US" sz="1600" dirty="0" err="1" smtClean="0"/>
              <a:t>பசலை</a:t>
            </a:r>
            <a:r>
              <a:rPr lang="en-US" sz="1600" dirty="0" smtClean="0"/>
              <a:t> </a:t>
            </a:r>
            <a:r>
              <a:rPr lang="en-US" sz="1600" dirty="0" err="1" smtClean="0"/>
              <a:t>படர்வதற்கு</a:t>
            </a:r>
            <a:r>
              <a:rPr lang="en-US" sz="1600" dirty="0" smtClean="0"/>
              <a:t> </a:t>
            </a:r>
            <a:r>
              <a:rPr lang="en-US" sz="1600" dirty="0" err="1" smtClean="0"/>
              <a:t>அஞ்சித்</a:t>
            </a:r>
            <a:r>
              <a:rPr lang="en-US" sz="1600" dirty="0" smtClean="0"/>
              <a:t> </a:t>
            </a:r>
            <a:r>
              <a:rPr lang="en-US" sz="1600" dirty="0" err="1" smtClean="0"/>
              <a:t>தடுமாற்றம்</a:t>
            </a:r>
            <a:r>
              <a:rPr lang="en-US" sz="1600" dirty="0" smtClean="0"/>
              <a:t> </a:t>
            </a:r>
            <a:r>
              <a:rPr lang="en-US" sz="1600" dirty="0" err="1" smtClean="0"/>
              <a:t>அடைவாரோ</a:t>
            </a:r>
            <a:r>
              <a:rPr lang="en-US" sz="1600" dirty="0" smtClean="0"/>
              <a:t>? </a:t>
            </a:r>
            <a:r>
              <a:rPr lang="en-US" sz="1600" dirty="0" err="1" smtClean="0"/>
              <a:t>அடையமாட்டார்</a:t>
            </a:r>
            <a:r>
              <a:rPr lang="en-US" sz="1600" dirty="0" smtClean="0"/>
              <a:t>.</a:t>
            </a:r>
            <a:endParaRPr lang="en-IN"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1214414" y="1214422"/>
            <a:ext cx="6000792" cy="4110057"/>
          </a:xfrm>
          <a:prstGeom prst="rect">
            <a:avLst/>
          </a:prstGeom>
          <a:noFill/>
          <a:ln w="9525">
            <a:noFill/>
            <a:miter lim="800000"/>
            <a:headEnd/>
            <a:tailEnd/>
          </a:ln>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160</TotalTime>
  <Words>263</Words>
  <Application>Microsoft Office PowerPoint</Application>
  <PresentationFormat>On-screen Show (4:3)</PresentationFormat>
  <Paragraphs>33</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Oriel</vt:lpstr>
      <vt:lpstr>Slide 1</vt:lpstr>
      <vt:lpstr>Slide 2</vt:lpstr>
      <vt:lpstr>Slide 3</vt:lpstr>
      <vt:lpstr>Slide 4</vt:lpstr>
      <vt:lpstr>Slide 5</vt:lpstr>
      <vt:lpstr>Slide 6</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MASILAMANI</dc:creator>
  <cp:lastModifiedBy>MASILAMANI</cp:lastModifiedBy>
  <cp:revision>18</cp:revision>
  <dcterms:created xsi:type="dcterms:W3CDTF">2024-11-16T21:40:46Z</dcterms:created>
  <dcterms:modified xsi:type="dcterms:W3CDTF">2024-11-18T06:00:44Z</dcterms:modified>
</cp:coreProperties>
</file>