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3" r:id="rId2"/>
    <p:sldId id="257" r:id="rId3"/>
    <p:sldId id="258" r:id="rId4"/>
    <p:sldId id="259" r:id="rId5"/>
    <p:sldId id="260" r:id="rId6"/>
    <p:sldId id="264" r:id="rId7"/>
    <p:sldId id="256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C5B1B4-428E-481E-809F-B784EE18D5E0}" type="datetimeFigureOut">
              <a:rPr lang="en-US" smtClean="0"/>
              <a:pPr/>
              <a:t>11/18/2024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15E6D0-943D-47D9-9E7A-0FB50DB20329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57356" y="642918"/>
            <a:ext cx="5572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solidFill>
                  <a:schemeClr val="accent1"/>
                </a:solidFill>
              </a:rPr>
              <a:t>நன்னூல்</a:t>
            </a:r>
            <a:endParaRPr lang="en-IN" sz="54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85992"/>
            <a:ext cx="93583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400" dirty="0" err="1" smtClean="0">
                <a:solidFill>
                  <a:srgbClr val="FF0000"/>
                </a:solidFill>
              </a:rPr>
              <a:t>பெ.ரேணுகாதேவி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400" dirty="0" err="1" smtClean="0">
                <a:solidFill>
                  <a:srgbClr val="FF0000"/>
                </a:solidFill>
              </a:rPr>
              <a:t>கெளரவ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விரிவுரையாளர்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</a:t>
            </a:r>
            <a:r>
              <a:rPr lang="en-US" sz="2400" dirty="0" err="1" smtClean="0">
                <a:solidFill>
                  <a:srgbClr val="FF0000"/>
                </a:solidFill>
              </a:rPr>
              <a:t>கார்டமம்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பிளாண்டர்ஸ்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அசோசியேசன்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காலேஜ்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                         </a:t>
            </a:r>
            <a:r>
              <a:rPr lang="en-US" sz="2400" dirty="0" err="1" smtClean="0">
                <a:solidFill>
                  <a:srgbClr val="FF0000"/>
                </a:solidFill>
              </a:rPr>
              <a:t>போடிநாயக்கனூர்</a:t>
            </a:r>
            <a:endParaRPr lang="en-IN" sz="2800" dirty="0" smtClean="0">
              <a:solidFill>
                <a:srgbClr val="FF0000"/>
              </a:solidFill>
            </a:endParaRPr>
          </a:p>
        </p:txBody>
      </p:sp>
      <p:pic>
        <p:nvPicPr>
          <p:cNvPr id="14338" name="Picture 2" descr="Nannool - நன்னூல் - Grammar's - இலக்கணங்கள் - Tamil Literature's - தமிழ்  இலக்கியங்கள், பகுதி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285860"/>
            <a:ext cx="2028825" cy="2257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14546" y="285728"/>
            <a:ext cx="3500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        </a:t>
            </a:r>
            <a:r>
              <a:rPr lang="en-US" sz="2800" b="1" dirty="0" err="1" smtClean="0">
                <a:solidFill>
                  <a:schemeClr val="accent1"/>
                </a:solidFill>
              </a:rPr>
              <a:t>நன்னூல்</a:t>
            </a:r>
            <a:endParaRPr lang="en-IN" sz="2800" dirty="0" smtClean="0">
              <a:solidFill>
                <a:schemeClr val="accent1"/>
              </a:solidFill>
            </a:endParaRPr>
          </a:p>
          <a:p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642910" y="4286256"/>
            <a:ext cx="5072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a-IN" dirty="0" smtClean="0"/>
              <a:t>.</a:t>
            </a:r>
            <a:r>
              <a:rPr lang="ta-IN" dirty="0">
                <a:solidFill>
                  <a:srgbClr val="002060"/>
                </a:solidFill>
              </a:rPr>
              <a:t> </a:t>
            </a:r>
            <a:endParaRPr lang="ta-IN" sz="3200" dirty="0">
              <a:solidFill>
                <a:srgbClr val="002060"/>
              </a:solidFill>
              <a:latin typeface="Bamin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596" y="1214422"/>
            <a:ext cx="8358246" cy="50006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1"/>
                </a:solidFill>
              </a:rPr>
              <a:t>      </a:t>
            </a:r>
            <a:r>
              <a:rPr lang="en-US" sz="2400" dirty="0" err="1" smtClean="0">
                <a:solidFill>
                  <a:schemeClr val="tx1"/>
                </a:solidFill>
              </a:rPr>
              <a:t>நன்னூல்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சீயகங்கன்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என்ற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சிற்றரசரின்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வேண்டுகோளின்படி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பவணந்தி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முனிவர்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என்ற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சமணமுனிவரால்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தொல்காப்பியத்தை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முதல்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நூலாகக்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கொண்டு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எழுதப்பட்ட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வழி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நூ</a:t>
            </a:r>
            <a:r>
              <a:rPr lang="en-US" sz="2400" dirty="0" err="1" smtClean="0">
                <a:latin typeface="Bamini" pitchFamily="34" charset="0"/>
              </a:rPr>
              <a:t>;லாகும்</a:t>
            </a:r>
            <a:endParaRPr lang="en-US" sz="2400" dirty="0" smtClean="0">
              <a:latin typeface="Bamini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u="sng" dirty="0" err="1" smtClean="0">
                <a:latin typeface="Bamini" pitchFamily="34" charset="0"/>
              </a:rPr>
              <a:t>இதன்</a:t>
            </a:r>
            <a:r>
              <a:rPr lang="en-US" sz="2400" u="sng" dirty="0" smtClean="0">
                <a:latin typeface="Bamini" pitchFamily="34" charset="0"/>
              </a:rPr>
              <a:t> </a:t>
            </a:r>
            <a:r>
              <a:rPr lang="en-US" sz="2400" u="sng" dirty="0" err="1" smtClean="0">
                <a:latin typeface="Bamini" pitchFamily="34" charset="0"/>
              </a:rPr>
              <a:t>வேறு</a:t>
            </a:r>
            <a:r>
              <a:rPr lang="en-US" sz="2400" u="sng" dirty="0" smtClean="0">
                <a:latin typeface="Bamini" pitchFamily="34" charset="0"/>
              </a:rPr>
              <a:t> </a:t>
            </a:r>
            <a:r>
              <a:rPr lang="en-US" sz="2400" u="sng" dirty="0" err="1" smtClean="0">
                <a:latin typeface="Bamini" pitchFamily="34" charset="0"/>
              </a:rPr>
              <a:t>பெயர்கள்</a:t>
            </a:r>
            <a:endParaRPr lang="en-US" sz="2400" u="sng" dirty="0" smtClean="0">
              <a:latin typeface="Bamini" pitchFamily="34" charset="0"/>
            </a:endParaRPr>
          </a:p>
          <a:p>
            <a:pPr marL="514350" indent="-514350">
              <a:buAutoNum type="arabicPeriod"/>
            </a:pPr>
            <a:r>
              <a:rPr lang="en-US" sz="2400" dirty="0" err="1" smtClean="0">
                <a:latin typeface="Bamini" pitchFamily="34" charset="0"/>
              </a:rPr>
              <a:t>சிற்றதிகாரம்</a:t>
            </a:r>
            <a:endParaRPr lang="en-US" sz="2400" dirty="0" smtClean="0">
              <a:latin typeface="Bamini" pitchFamily="34" charset="0"/>
            </a:endParaRPr>
          </a:p>
          <a:p>
            <a:pPr marL="514350" indent="-514350">
              <a:buAutoNum type="arabicPeriod"/>
            </a:pPr>
            <a:r>
              <a:rPr lang="en-US" sz="2400" dirty="0" err="1" smtClean="0">
                <a:latin typeface="Bamini" pitchFamily="34" charset="0"/>
              </a:rPr>
              <a:t>பின்னூல்</a:t>
            </a:r>
            <a:endParaRPr lang="en-IN" sz="2400" dirty="0">
              <a:latin typeface="Bamin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43042" y="928670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    </a:t>
            </a:r>
            <a:r>
              <a:rPr lang="ta-IN" sz="2400" dirty="0" smtClean="0"/>
              <a:t>நன்னூல்</a:t>
            </a:r>
            <a:r>
              <a:rPr lang="en-US" sz="2400" dirty="0" smtClean="0"/>
              <a:t>       </a:t>
            </a:r>
            <a:r>
              <a:rPr lang="ta-IN" sz="2400" dirty="0" smtClean="0"/>
              <a:t> வகைப்பாடு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428596" y="2357430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357158" y="2000240"/>
            <a:ext cx="8429684" cy="38576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214414" y="2357430"/>
            <a:ext cx="6572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           </a:t>
            </a:r>
            <a:r>
              <a:rPr lang="en-US" dirty="0" err="1" smtClean="0">
                <a:solidFill>
                  <a:srgbClr val="7030A0"/>
                </a:solidFill>
              </a:rPr>
              <a:t>பாயிரம்</a:t>
            </a:r>
            <a:r>
              <a:rPr lang="ta-IN" dirty="0" smtClean="0">
                <a:solidFill>
                  <a:srgbClr val="7030A0"/>
                </a:solidFill>
              </a:rPr>
              <a:t> </a:t>
            </a:r>
            <a:r>
              <a:rPr lang="en-US" dirty="0" smtClean="0">
                <a:solidFill>
                  <a:srgbClr val="7030A0"/>
                </a:solidFill>
              </a:rPr>
              <a:t>          </a:t>
            </a:r>
            <a:r>
              <a:rPr lang="ta-IN" dirty="0" smtClean="0">
                <a:solidFill>
                  <a:srgbClr val="7030A0"/>
                </a:solidFill>
              </a:rPr>
              <a:t>- </a:t>
            </a:r>
            <a:r>
              <a:rPr lang="ta-IN" dirty="0" smtClean="0">
                <a:solidFill>
                  <a:srgbClr val="7030A0"/>
                </a:solidFill>
              </a:rPr>
              <a:t>55 </a:t>
            </a:r>
            <a:r>
              <a:rPr lang="ta-IN" dirty="0" smtClean="0">
                <a:solidFill>
                  <a:srgbClr val="7030A0"/>
                </a:solidFill>
              </a:rPr>
              <a:t>நூற்பாக்கள்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ta-IN" dirty="0" smtClean="0">
                <a:solidFill>
                  <a:srgbClr val="7030A0"/>
                </a:solidFill>
              </a:rPr>
              <a:t> </a:t>
            </a:r>
            <a:endParaRPr lang="en-IN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   </a:t>
            </a:r>
            <a:r>
              <a:rPr lang="ta-IN" dirty="0" smtClean="0">
                <a:solidFill>
                  <a:srgbClr val="7030A0"/>
                </a:solidFill>
              </a:rPr>
              <a:t>எழுத்ததிகாரம் </a:t>
            </a:r>
            <a:r>
              <a:rPr lang="en-US" dirty="0" smtClean="0">
                <a:solidFill>
                  <a:srgbClr val="7030A0"/>
                </a:solidFill>
              </a:rPr>
              <a:t>   </a:t>
            </a:r>
            <a:r>
              <a:rPr lang="ta-IN" dirty="0" smtClean="0">
                <a:solidFill>
                  <a:srgbClr val="7030A0"/>
                </a:solidFill>
              </a:rPr>
              <a:t>- </a:t>
            </a:r>
            <a:r>
              <a:rPr lang="ta-IN" dirty="0" smtClean="0">
                <a:solidFill>
                  <a:srgbClr val="7030A0"/>
                </a:solidFill>
              </a:rPr>
              <a:t>202 </a:t>
            </a:r>
            <a:r>
              <a:rPr lang="ta-IN" dirty="0" smtClean="0">
                <a:solidFill>
                  <a:srgbClr val="7030A0"/>
                </a:solidFill>
              </a:rPr>
              <a:t>நூற்பாக்கள்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ta-IN" dirty="0" smtClean="0">
                <a:solidFill>
                  <a:srgbClr val="7030A0"/>
                </a:solidFill>
              </a:rPr>
              <a:t> </a:t>
            </a:r>
            <a:endParaRPr lang="en-IN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   </a:t>
            </a:r>
            <a:r>
              <a:rPr lang="ta-IN" dirty="0" smtClean="0">
                <a:solidFill>
                  <a:srgbClr val="7030A0"/>
                </a:solidFill>
              </a:rPr>
              <a:t>சொல்லதிகாரம் </a:t>
            </a:r>
            <a:r>
              <a:rPr lang="ta-IN" dirty="0" smtClean="0">
                <a:solidFill>
                  <a:srgbClr val="7030A0"/>
                </a:solidFill>
              </a:rPr>
              <a:t>- 205 நூற்பாக்கள் </a:t>
            </a:r>
            <a:endParaRPr lang="en-IN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 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  </a:t>
            </a:r>
            <a:r>
              <a:rPr lang="en-US" dirty="0" err="1" smtClean="0">
                <a:solidFill>
                  <a:srgbClr val="7030A0"/>
                </a:solidFill>
              </a:rPr>
              <a:t>இரண்டு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ta-IN" dirty="0" smtClean="0">
                <a:solidFill>
                  <a:srgbClr val="7030A0"/>
                </a:solidFill>
              </a:rPr>
              <a:t>பகுதிகளை கொண்டுள்ள 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   </a:t>
            </a:r>
            <a:r>
              <a:rPr lang="ta-IN" dirty="0" smtClean="0">
                <a:solidFill>
                  <a:srgbClr val="7030A0"/>
                </a:solidFill>
              </a:rPr>
              <a:t>நன்னூலில் </a:t>
            </a:r>
            <a:r>
              <a:rPr lang="ta-IN" dirty="0" smtClean="0">
                <a:solidFill>
                  <a:srgbClr val="7030A0"/>
                </a:solidFill>
              </a:rPr>
              <a:t>462 நூற்பாக்கள் இடம்பெற்றுள்ளன </a:t>
            </a:r>
            <a:endParaRPr lang="en-IN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571481"/>
            <a:ext cx="7358114" cy="12897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0" rIns="72000" bIns="180000" rtlCol="0" anchor="ctr">
            <a:spAutoFit/>
          </a:bodyPr>
          <a:lstStyle/>
          <a:p>
            <a:pPr algn="ctr"/>
            <a:r>
              <a:rPr lang="en-US" sz="3600" dirty="0" smtClean="0">
                <a:latin typeface="Bamini" pitchFamily="34" charset="0"/>
              </a:rPr>
              <a:t>                                  </a:t>
            </a:r>
            <a:r>
              <a:rPr lang="en-US" sz="2800" dirty="0" err="1" smtClean="0">
                <a:solidFill>
                  <a:srgbClr val="C00000"/>
                </a:solidFill>
                <a:latin typeface="Bamini" pitchFamily="34" charset="0"/>
              </a:rPr>
              <a:t>நன்னூல்</a:t>
            </a:r>
            <a:r>
              <a:rPr lang="en-US" sz="2800" dirty="0" smtClean="0">
                <a:solidFill>
                  <a:srgbClr val="C00000"/>
                </a:solidFill>
                <a:latin typeface="Bamini" pitchFamily="34" charset="0"/>
              </a:rPr>
              <a:t> உரையாசிரியர்கள்</a:t>
            </a:r>
            <a:r>
              <a:rPr lang="en-US" sz="2800" dirty="0" smtClean="0">
                <a:latin typeface="Bamini" pitchFamily="34" charset="0"/>
              </a:rPr>
              <a:t>;</a:t>
            </a:r>
            <a:r>
              <a:rPr lang="en-US" sz="3600" dirty="0" smtClean="0">
                <a:latin typeface="Bamini" pitchFamily="34" charset="0"/>
              </a:rPr>
              <a:t>; </a:t>
            </a:r>
            <a:endParaRPr lang="en-IN" sz="3600" dirty="0">
              <a:latin typeface="Bamin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643182"/>
            <a:ext cx="8501122" cy="3785652"/>
          </a:xfrm>
          <a:prstGeom prst="rect">
            <a:avLst/>
          </a:prstGeom>
          <a:noFill/>
        </p:spPr>
        <p:txBody>
          <a:bodyPr wrap="square" numCol="2" rtlCol="0" anchor="b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மயிலைநாதர்</a:t>
            </a:r>
            <a:r>
              <a:rPr lang="en-US" sz="2000" dirty="0" smtClean="0">
                <a:latin typeface="Bamini" pitchFamily="34" charset="0"/>
              </a:rPr>
              <a:t>  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சங்கரநமச்சிவாயர்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சிவஞானமுனிவர்</a:t>
            </a:r>
            <a:r>
              <a:rPr lang="en-US" sz="2000" dirty="0" smtClean="0">
                <a:latin typeface="Bamini" pitchFamily="34" charset="0"/>
              </a:rPr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ஆண்டிப்புலவர்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கூழங்கைத்</a:t>
            </a:r>
            <a:r>
              <a:rPr lang="en-US" sz="2000" dirty="0" smtClean="0">
                <a:latin typeface="Bamini" pitchFamily="34" charset="0"/>
              </a:rPr>
              <a:t>;;</a:t>
            </a:r>
            <a:r>
              <a:rPr lang="en-US" sz="2000" dirty="0" err="1" smtClean="0">
                <a:latin typeface="Bamini" pitchFamily="34" charset="0"/>
              </a:rPr>
              <a:t>தம்பிரான்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>
              <a:latin typeface="Bamini" pitchFamily="34" charset="0"/>
            </a:endParaRPr>
          </a:p>
          <a:p>
            <a:pPr marL="342900" indent="-342900"/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இராமனுஜக்கவிராயர்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விசாகப்பெருமாளையர்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>
                <a:latin typeface="Bamini" pitchFamily="34" charset="0"/>
              </a:rPr>
              <a:t>ஆறுமுக</a:t>
            </a:r>
            <a:r>
              <a:rPr lang="en-US" sz="2000" dirty="0" smtClean="0">
                <a:latin typeface="Bamini" pitchFamily="34" charset="0"/>
              </a:rPr>
              <a:t> </a:t>
            </a:r>
            <a:r>
              <a:rPr lang="en-US" sz="2000" dirty="0" err="1" smtClean="0">
                <a:latin typeface="Bamini" pitchFamily="34" charset="0"/>
              </a:rPr>
              <a:t>நாவலர்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/>
            <a:r>
              <a:rPr lang="en-US" sz="2000" dirty="0">
                <a:latin typeface="Bamini" pitchFamily="34" charset="0"/>
              </a:rPr>
              <a:t> </a:t>
            </a:r>
            <a:r>
              <a:rPr lang="en-US" sz="2000" dirty="0" smtClean="0">
                <a:latin typeface="Bamini" pitchFamily="34" charset="0"/>
              </a:rPr>
              <a:t>     </a:t>
            </a:r>
            <a:endParaRPr lang="en-US" sz="2000" dirty="0" smtClean="0">
              <a:latin typeface="Bamini" pitchFamily="34" charset="0"/>
            </a:endParaRPr>
          </a:p>
          <a:p>
            <a:pPr marL="342900" indent="-342900"/>
            <a:endParaRPr lang="en-US" sz="2000" dirty="0" smtClean="0">
              <a:latin typeface="Bamini" pitchFamily="34" charset="0"/>
            </a:endParaRPr>
          </a:p>
          <a:p>
            <a:pPr marL="342900" indent="-342900"/>
            <a:endParaRPr lang="en-US" sz="2000" dirty="0" smtClean="0">
              <a:latin typeface="Bamini" pitchFamily="34" charset="0"/>
            </a:endParaRPr>
          </a:p>
          <a:p>
            <a:pPr marL="342900" indent="-342900"/>
            <a:r>
              <a:rPr lang="en-US" sz="2000" dirty="0" err="1" smtClean="0">
                <a:latin typeface="Bamini" pitchFamily="34" charset="0"/>
              </a:rPr>
              <a:t>மற்றும்</a:t>
            </a:r>
            <a:r>
              <a:rPr lang="en-US" sz="2000" dirty="0" smtClean="0">
                <a:latin typeface="Bamini" pitchFamily="34" charset="0"/>
              </a:rPr>
              <a:t> </a:t>
            </a:r>
            <a:r>
              <a:rPr lang="en-US" sz="2000" dirty="0" err="1" smtClean="0">
                <a:latin typeface="Bamini" pitchFamily="34" charset="0"/>
              </a:rPr>
              <a:t>பலர்</a:t>
            </a:r>
            <a:r>
              <a:rPr lang="en-US" sz="2000" dirty="0" smtClean="0">
                <a:latin typeface="Bamini" pitchFamily="34" charset="0"/>
              </a:rPr>
              <a:t>;;;</a:t>
            </a:r>
            <a:endParaRPr lang="en-IN" sz="2400" dirty="0">
              <a:latin typeface="Bamin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Bamini" pitchFamily="34" charset="0"/>
              </a:rPr>
              <a:t>எழுத்ததிகாரம்</a:t>
            </a:r>
            <a:r>
              <a:rPr lang="en-US" sz="4000" dirty="0" smtClean="0">
                <a:latin typeface="Bamini" pitchFamily="34" charset="0"/>
              </a:rPr>
              <a:t> </a:t>
            </a:r>
            <a:r>
              <a:rPr lang="en-US" sz="4000" dirty="0" err="1" smtClean="0">
                <a:latin typeface="Bamini" pitchFamily="34" charset="0"/>
              </a:rPr>
              <a:t>பகுதிகள்</a:t>
            </a:r>
            <a:endParaRPr lang="en-IN" sz="4000" dirty="0">
              <a:latin typeface="Bamin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எழுத்தியல்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பதவியல்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உயிரீற்றுப்</a:t>
            </a:r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புணரியல்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மெய்யீற்றுப்</a:t>
            </a:r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புணரியல்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உருபு</a:t>
            </a:r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புணரியல்</a:t>
            </a:r>
            <a:endParaRPr lang="en-IN" dirty="0">
              <a:latin typeface="Bamin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Bamini" pitchFamily="34" charset="0"/>
              </a:rPr>
              <a:t>சொல்ல</a:t>
            </a:r>
            <a:r>
              <a:rPr lang="en-US" sz="4000" dirty="0" err="1" smtClean="0">
                <a:latin typeface="Bamini" pitchFamily="34" charset="0"/>
              </a:rPr>
              <a:t>திகாரம்</a:t>
            </a:r>
            <a:r>
              <a:rPr lang="en-US" sz="4000" dirty="0" smtClean="0">
                <a:latin typeface="Bamini" pitchFamily="34" charset="0"/>
              </a:rPr>
              <a:t> </a:t>
            </a:r>
            <a:r>
              <a:rPr lang="en-US" sz="4000" dirty="0" err="1" smtClean="0">
                <a:latin typeface="Bamini" pitchFamily="34" charset="0"/>
              </a:rPr>
              <a:t>பகுதிகள்</a:t>
            </a:r>
            <a:endParaRPr lang="en-IN" sz="4000" dirty="0">
              <a:latin typeface="Bamin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பெயரியல்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வினையியல்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பொதுவியல்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இடையியல்</a:t>
            </a:r>
            <a:endParaRPr lang="en-US" dirty="0" smtClean="0">
              <a:latin typeface="Bamini" pitchFamily="34" charset="0"/>
            </a:endParaRPr>
          </a:p>
          <a:p>
            <a:r>
              <a:rPr lang="en-US" dirty="0" smtClean="0">
                <a:latin typeface="Bamini" pitchFamily="34" charset="0"/>
              </a:rPr>
              <a:t> </a:t>
            </a:r>
            <a:r>
              <a:rPr lang="en-US" dirty="0" err="1" smtClean="0">
                <a:latin typeface="Bamini" pitchFamily="34" charset="0"/>
              </a:rPr>
              <a:t>உரியியல்</a:t>
            </a:r>
            <a:endParaRPr lang="en-IN" dirty="0">
              <a:latin typeface="Bamin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6675967" cy="28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214414" y="214290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b="1" dirty="0" err="1" smtClean="0"/>
              <a:t>பொதுப்பாயிரத்தில்</a:t>
            </a:r>
            <a:r>
              <a:rPr lang="en-US" b="1" dirty="0" smtClean="0"/>
              <a:t> </a:t>
            </a:r>
            <a:r>
              <a:rPr lang="en-US" b="1" dirty="0" err="1" smtClean="0"/>
              <a:t>இடம்</a:t>
            </a:r>
            <a:r>
              <a:rPr lang="en-US" b="1" dirty="0" smtClean="0"/>
              <a:t> </a:t>
            </a:r>
            <a:r>
              <a:rPr lang="en-US" b="1" dirty="0" err="1" smtClean="0"/>
              <a:t>பெறும்</a:t>
            </a:r>
            <a:r>
              <a:rPr lang="en-US" b="1" dirty="0" smtClean="0"/>
              <a:t> </a:t>
            </a:r>
            <a:r>
              <a:rPr lang="en-US" b="1" dirty="0" err="1" smtClean="0"/>
              <a:t>செய்திகள்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476500"/>
            <a:ext cx="507209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162</TotalTime>
  <Words>93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Slide 1</vt:lpstr>
      <vt:lpstr>Slide 2</vt:lpstr>
      <vt:lpstr>Slide 3</vt:lpstr>
      <vt:lpstr>Slide 4</vt:lpstr>
      <vt:lpstr>எழுத்ததிகாரம் பகுதிகள்</vt:lpstr>
      <vt:lpstr>சொல்லதிகாரம் பகுதிகள்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MASILAMANI</dc:creator>
  <cp:lastModifiedBy>MASILAMANI</cp:lastModifiedBy>
  <cp:revision>18</cp:revision>
  <dcterms:created xsi:type="dcterms:W3CDTF">2024-11-16T21:37:29Z</dcterms:created>
  <dcterms:modified xsi:type="dcterms:W3CDTF">2024-11-18T06:03:52Z</dcterms:modified>
</cp:coreProperties>
</file>