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-81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BE11-B089-4715-93AE-86D36098EED1}" type="datetimeFigureOut">
              <a:rPr lang="en-IN" smtClean="0"/>
              <a:pPr/>
              <a:t>03-12-2024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AFDC-E9DA-4B52-96F1-B9BB0F0586B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710196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BE11-B089-4715-93AE-86D36098EED1}" type="datetimeFigureOut">
              <a:rPr lang="en-IN" smtClean="0"/>
              <a:pPr/>
              <a:t>03-12-2024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AFDC-E9DA-4B52-96F1-B9BB0F0586B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675178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BE11-B089-4715-93AE-86D36098EED1}" type="datetimeFigureOut">
              <a:rPr lang="en-IN" smtClean="0"/>
              <a:pPr/>
              <a:t>03-12-2024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AFDC-E9DA-4B52-96F1-B9BB0F0586B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005606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BE11-B089-4715-93AE-86D36098EED1}" type="datetimeFigureOut">
              <a:rPr lang="en-IN" smtClean="0"/>
              <a:pPr/>
              <a:t>03-12-2024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AFDC-E9DA-4B52-96F1-B9BB0F0586B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426544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BE11-B089-4715-93AE-86D36098EED1}" type="datetimeFigureOut">
              <a:rPr lang="en-IN" smtClean="0"/>
              <a:pPr/>
              <a:t>03-12-2024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AFDC-E9DA-4B52-96F1-B9BB0F0586B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661710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BE11-B089-4715-93AE-86D36098EED1}" type="datetimeFigureOut">
              <a:rPr lang="en-IN" smtClean="0"/>
              <a:pPr/>
              <a:t>03-12-2024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AFDC-E9DA-4B52-96F1-B9BB0F0586B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897027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BE11-B089-4715-93AE-86D36098EED1}" type="datetimeFigureOut">
              <a:rPr lang="en-IN" smtClean="0"/>
              <a:pPr/>
              <a:t>03-12-2024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AFDC-E9DA-4B52-96F1-B9BB0F0586B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59609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BE11-B089-4715-93AE-86D36098EED1}" type="datetimeFigureOut">
              <a:rPr lang="en-IN" smtClean="0"/>
              <a:pPr/>
              <a:t>03-12-2024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AFDC-E9DA-4B52-96F1-B9BB0F0586B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94443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BE11-B089-4715-93AE-86D36098EED1}" type="datetimeFigureOut">
              <a:rPr lang="en-IN" smtClean="0"/>
              <a:pPr/>
              <a:t>03-12-2024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AFDC-E9DA-4B52-96F1-B9BB0F0586B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139979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BE11-B089-4715-93AE-86D36098EED1}" type="datetimeFigureOut">
              <a:rPr lang="en-IN" smtClean="0"/>
              <a:pPr/>
              <a:t>03-12-2024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AFDC-E9DA-4B52-96F1-B9BB0F0586B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514037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BE11-B089-4715-93AE-86D36098EED1}" type="datetimeFigureOut">
              <a:rPr lang="en-IN" smtClean="0"/>
              <a:pPr/>
              <a:t>03-12-2024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AFDC-E9DA-4B52-96F1-B9BB0F0586B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398362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8BE11-B089-4715-93AE-86D36098EED1}" type="datetimeFigureOut">
              <a:rPr lang="en-IN" smtClean="0"/>
              <a:pPr/>
              <a:t>03-12-2024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FAFDC-E9DA-4B52-96F1-B9BB0F0586B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72615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a.wikipedia.org/wiki/%E0%AE%A4%E0%AE%AE%E0%AE%BF%E0%AE%B4%E0%AF%8D_%E0%AE%A8%E0%AF%80%E0%AE%A4%E0%AE%BF_%E0%AE%A8%E0%AF%82%E0%AE%B2%E0%AF%8D%E0%AE%95%E0%AE%B3%E0%AF%8D" TargetMode="External"/><Relationship Id="rId2" Type="http://schemas.openxmlformats.org/officeDocument/2006/relationships/hyperlink" Target="https://ta.wikipedia.org/wiki/%E0%AE%AA%E0%AE%A4%E0%AE%BF%E0%AE%A9%E0%AF%86%E0%AE%A3%E0%AF%8D_%E0%AE%95%E0%AF%80%E0%AE%B4%E0%AF%8D%E0%AE%95%E0%AF%8D%E0%AE%95%E0%AE%A3%E0%AE%95%E0%AF%8D%E0%AE%95%E0%AF%81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ta.wikipedia.org/wiki/%E0%AE%9A%E0%AE%AE%E0%AE%A3%E0%AE%AE%E0%AF%8D" TargetMode="External"/><Relationship Id="rId4" Type="http://schemas.openxmlformats.org/officeDocument/2006/relationships/hyperlink" Target="https://ta.wikipedia.org/wiki/%E0%AE%B5%E0%AF%86%E0%AE%A3%E0%AF%8D%E0%AE%AA%E0%AE%BE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3875" y="2631703"/>
            <a:ext cx="8963891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smtClean="0"/>
              <a:t>க. </a:t>
            </a:r>
            <a:r>
              <a:rPr lang="en-US" sz="2400" b="1" dirty="0" err="1" smtClean="0"/>
              <a:t>தனலெட்சுமி</a:t>
            </a:r>
            <a:r>
              <a:rPr lang="en-US" sz="2400" b="1" dirty="0" smtClean="0"/>
              <a:t>,</a:t>
            </a:r>
          </a:p>
          <a:p>
            <a:pPr algn="ctr">
              <a:lnSpc>
                <a:spcPct val="150000"/>
              </a:lnSpc>
            </a:pPr>
            <a:r>
              <a:rPr lang="en-US" sz="2400" b="1" dirty="0" err="1" smtClean="0"/>
              <a:t>உதவிப்</a:t>
            </a:r>
            <a:r>
              <a:rPr lang="en-US" sz="2400" b="1" dirty="0" smtClean="0"/>
              <a:t>   </a:t>
            </a:r>
            <a:r>
              <a:rPr lang="en-US" sz="2400" b="1" dirty="0" err="1" smtClean="0"/>
              <a:t>பேராசிரியர்</a:t>
            </a:r>
            <a:endParaRPr lang="en-US" sz="2400" b="1" dirty="0" smtClean="0"/>
          </a:p>
          <a:p>
            <a:pPr algn="ctr">
              <a:lnSpc>
                <a:spcPct val="150000"/>
              </a:lnSpc>
            </a:pPr>
            <a:r>
              <a:rPr lang="en-US" sz="2400" b="1" dirty="0" err="1" smtClean="0">
                <a:latin typeface="Franklin Gothic Book" pitchFamily="34" charset="0"/>
              </a:rPr>
              <a:t>கார்டமம்</a:t>
            </a:r>
            <a:r>
              <a:rPr lang="en-US" sz="2400" b="1" dirty="0" smtClean="0">
                <a:latin typeface="Franklin Gothic Book" pitchFamily="34" charset="0"/>
              </a:rPr>
              <a:t> </a:t>
            </a:r>
            <a:r>
              <a:rPr lang="en-US" sz="2400" b="1" dirty="0" err="1" smtClean="0">
                <a:latin typeface="Franklin Gothic Book" pitchFamily="34" charset="0"/>
              </a:rPr>
              <a:t>பிளாண்டர்ஸ்</a:t>
            </a:r>
            <a:r>
              <a:rPr lang="en-US" sz="2400" b="1" dirty="0" smtClean="0">
                <a:latin typeface="Franklin Gothic Book" pitchFamily="34" charset="0"/>
              </a:rPr>
              <a:t> </a:t>
            </a:r>
            <a:r>
              <a:rPr lang="en-US" sz="2400" b="1" dirty="0" err="1" smtClean="0">
                <a:latin typeface="Franklin Gothic Book" pitchFamily="34" charset="0"/>
              </a:rPr>
              <a:t>அசோசியேசன்</a:t>
            </a:r>
            <a:r>
              <a:rPr lang="en-US" sz="2400" b="1" dirty="0" smtClean="0">
                <a:latin typeface="Franklin Gothic Book" pitchFamily="34" charset="0"/>
              </a:rPr>
              <a:t> </a:t>
            </a:r>
            <a:r>
              <a:rPr lang="en-US" sz="2400" b="1" dirty="0" err="1" smtClean="0">
                <a:latin typeface="Franklin Gothic Book" pitchFamily="34" charset="0"/>
              </a:rPr>
              <a:t>காலேஜ்</a:t>
            </a:r>
            <a:endParaRPr lang="en-US" sz="2400" b="1" dirty="0" smtClean="0">
              <a:latin typeface="Franklin Gothic Book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 err="1" smtClean="0">
                <a:latin typeface="Franklin Gothic Book" pitchFamily="34" charset="0"/>
              </a:rPr>
              <a:t>போடிநாயக்கனூர்</a:t>
            </a:r>
            <a:endParaRPr lang="en-IN" sz="2800" b="1" dirty="0" smtClean="0">
              <a:latin typeface="Franklin Gothic Book" pitchFamily="34" charset="0"/>
            </a:endParaRPr>
          </a:p>
          <a:p>
            <a:pPr algn="ctr"/>
            <a:endParaRPr lang="en-IN" sz="24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67148" y="4629440"/>
            <a:ext cx="1436281" cy="1521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2743200" y="609378"/>
            <a:ext cx="6096000" cy="83099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                                 </a:t>
            </a:r>
            <a:r>
              <a:rPr lang="ta-IN" sz="2400" dirty="0" smtClean="0">
                <a:solidFill>
                  <a:srgbClr val="FF0000"/>
                </a:solidFill>
              </a:rPr>
              <a:t>நாலடியார்</a:t>
            </a:r>
            <a:r>
              <a:rPr lang="ta-IN" sz="2400" dirty="0" smtClean="0"/>
              <a:t/>
            </a:r>
            <a:br>
              <a:rPr lang="ta-IN" sz="2400" dirty="0" smtClean="0"/>
            </a:b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67344" y="1233055"/>
            <a:ext cx="71905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ta-IN" sz="2000" b="1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நாலடியார்</a:t>
            </a:r>
            <a:r>
              <a:rPr lang="ta-IN" sz="2000" b="0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ta-IN" sz="2000" b="0" i="0" u="none" strike="noStrike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hlinkClick r:id="rId2" tooltip="பதினெண் கீழ்க்கணக்கு"/>
              </a:rPr>
              <a:t>பதினெண் கீழ்க்கணக்கு</a:t>
            </a:r>
            <a:r>
              <a:rPr lang="ta-IN" sz="2000" b="0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 நூல்</a:t>
            </a:r>
            <a:endParaRPr lang="en-US" sz="2000" b="0" i="0" dirty="0" smtClean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ta-IN" sz="2000" b="0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ta-IN" sz="2000" b="0" i="0" u="none" strike="noStrike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hlinkClick r:id="rId3" tooltip="தமிழ் நீதி நூல்கள்"/>
              </a:rPr>
              <a:t>தமிழ் நீதி நூல்</a:t>
            </a:r>
            <a:r>
              <a:rPr lang="ta-IN" sz="2000" b="0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. இது நான்கு அடிகளைக் கொண்ட </a:t>
            </a:r>
            <a:r>
              <a:rPr lang="ta-IN" sz="2000" b="0" i="0" u="none" strike="noStrike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hlinkClick r:id="rId4" tooltip="வெண்பா"/>
              </a:rPr>
              <a:t>வெண்பாக்களால்</a:t>
            </a:r>
            <a:r>
              <a:rPr lang="ta-IN" sz="2000" b="0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 ஆனது. </a:t>
            </a:r>
            <a:endParaRPr lang="en-US" sz="2000" b="0" i="0" dirty="0" smtClean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ta-IN" sz="2000" b="0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இது </a:t>
            </a:r>
            <a:r>
              <a:rPr lang="ta-IN" sz="2000" b="0" i="0" u="none" strike="noStrike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hlinkClick r:id="rId5" tooltip="சமணம்"/>
              </a:rPr>
              <a:t>சமண</a:t>
            </a:r>
            <a:r>
              <a:rPr lang="ta-IN" sz="2000" b="0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 முனிவர்களால் இயற்றப்பட்ட நானூறு தனிப்பாடல்களின் தொகுப்பாகக் கருதப்படுகிறது. </a:t>
            </a:r>
            <a:endParaRPr lang="en-US" sz="2000" b="0" i="0" dirty="0" smtClean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ta-IN" sz="2000" b="0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இது </a:t>
            </a:r>
            <a:r>
              <a:rPr lang="ta-IN" sz="2000" b="0" i="1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நாலடி நானூறு</a:t>
            </a:r>
            <a:r>
              <a:rPr lang="ta-IN" sz="2000" b="0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 எனவும் பெயர் பெறும். 'வேளாண் வேதம்' என்ற பெயரும் உண்டு.</a:t>
            </a:r>
            <a:endParaRPr lang="en-IN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917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095958" y="143960"/>
            <a:ext cx="65" cy="169277"/>
          </a:xfrm>
          <a:prstGeom prst="rect">
            <a:avLst/>
          </a:prstGeom>
          <a:solidFill>
            <a:srgbClr val="FEF6F6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19200" y="1939636"/>
            <a:ext cx="8201891" cy="2431435"/>
          </a:xfrm>
          <a:prstGeom prst="rect">
            <a:avLst/>
          </a:prstGeom>
          <a:solidFill>
            <a:srgbClr val="FEF6F6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a-IN" altLang="en-US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Hind"/>
                <a:cs typeface="Latha"/>
              </a:rPr>
              <a:t>அறு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Hind"/>
                <a:cs typeface="Latha"/>
              </a:rPr>
              <a:t> </a:t>
            </a:r>
            <a:r>
              <a:rPr kumimoji="0" lang="ta-IN" altLang="en-US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Hind"/>
                <a:cs typeface="Latha"/>
              </a:rPr>
              <a:t>சுவயுண்டி அமர்ந்தில்லாள் ஊட்ட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Hind"/>
                <a:cs typeface="Latha"/>
              </a:rPr>
              <a:t/>
            </a:r>
            <a:b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Hind"/>
                <a:cs typeface="Latha"/>
              </a:rPr>
            </a:br>
            <a:r>
              <a:rPr kumimoji="0" lang="ta-IN" altLang="en-US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Hind"/>
                <a:cs typeface="Latha"/>
              </a:rPr>
              <a:t>மறுசிகை நீக்கியுண் டாரும்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Hind"/>
                <a:cs typeface="Latha"/>
              </a:rPr>
              <a:t>– </a:t>
            </a:r>
            <a:r>
              <a:rPr kumimoji="0" lang="ta-IN" altLang="en-US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Hind"/>
                <a:cs typeface="Latha"/>
              </a:rPr>
              <a:t>வறிஞராய்ச்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Hind"/>
                <a:cs typeface="Latha"/>
              </a:rPr>
              <a:t/>
            </a:r>
            <a:b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Hind"/>
                <a:cs typeface="Latha"/>
              </a:rPr>
            </a:br>
            <a:r>
              <a:rPr kumimoji="0" lang="ta-IN" altLang="en-US" sz="22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Hind"/>
                <a:cs typeface="Latha"/>
              </a:rPr>
              <a:t>சென்றிரப்பர் ஓரிடத்துக் கூழ்எனின்</a:t>
            </a:r>
            <a:r>
              <a:rPr kumimoji="0" lang="en-US" altLang="en-US" sz="22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Hind"/>
                <a:cs typeface="Latha"/>
              </a:rPr>
              <a:t>, </a:t>
            </a:r>
            <a:r>
              <a:rPr kumimoji="0" lang="ta-IN" altLang="en-US" sz="22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Hind"/>
                <a:cs typeface="Latha"/>
              </a:rPr>
              <a:t>செல்வம் ஒன்று</a:t>
            </a:r>
            <a:r>
              <a:rPr kumimoji="0" lang="en-US" altLang="en-US" sz="22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Hind"/>
                <a:cs typeface="Latha"/>
              </a:rPr>
              <a:t/>
            </a:r>
            <a:br>
              <a:rPr kumimoji="0" lang="en-US" altLang="en-US" sz="22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Hind"/>
                <a:cs typeface="Latha"/>
              </a:rPr>
            </a:br>
            <a:r>
              <a:rPr kumimoji="0" lang="ta-IN" altLang="en-US" sz="22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Hind"/>
                <a:cs typeface="Latha"/>
              </a:rPr>
              <a:t>உண்டாக வைக்கற்பாற் றன்று</a:t>
            </a:r>
            <a:r>
              <a:rPr lang="en-US" altLang="en-US" sz="2200" dirty="0" smtClean="0">
                <a:solidFill>
                  <a:schemeClr val="accent2">
                    <a:lumMod val="75000"/>
                  </a:schemeClr>
                </a:solidFill>
                <a:latin typeface="Hind"/>
                <a:cs typeface="Latha"/>
              </a:rPr>
              <a:t>.</a:t>
            </a:r>
            <a:endParaRPr kumimoji="0" lang="en-US" altLang="en-US" sz="22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4061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37855" y="1828801"/>
            <a:ext cx="7606145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a-IN" b="1" i="0" dirty="0" smtClean="0">
                <a:solidFill>
                  <a:srgbClr val="FF0000"/>
                </a:solidFill>
                <a:effectLst/>
                <a:latin typeface="Hind"/>
              </a:rPr>
              <a:t>விளக்கம்:</a:t>
            </a:r>
            <a:endParaRPr lang="ta-IN" b="0" i="0" dirty="0" smtClean="0">
              <a:solidFill>
                <a:srgbClr val="333333"/>
              </a:solidFill>
              <a:effectLst/>
              <a:latin typeface="Hind"/>
            </a:endParaRPr>
          </a:p>
          <a:p>
            <a:pPr algn="just">
              <a:lnSpc>
                <a:spcPct val="150000"/>
              </a:lnSpc>
            </a:pPr>
            <a:r>
              <a:rPr lang="ta-IN" b="0" i="0" dirty="0" smtClean="0">
                <a:solidFill>
                  <a:srgbClr val="333333"/>
                </a:solidFill>
                <a:effectLst/>
                <a:latin typeface="Hind"/>
              </a:rPr>
              <a:t>ஆறு வகைச் சுவை உணவை அன்புடன் மனைவி உண்பிக்க, ஒரு கவளமே கொண்டு, மற்றவற்றை நீக்கியுண்ட செல்வர்களும் வறியராகி, வேறோர் இடம் போய், எளிய கூழ் உணவை இரந்து உண்பர். ஆதலால் செல்வம் நிலையானது என்று கருதத்தக்கதன்று</a:t>
            </a:r>
            <a:endParaRPr lang="ta-IN" b="1" i="0" dirty="0" smtClean="0">
              <a:solidFill>
                <a:srgbClr val="114D0C"/>
              </a:solidFill>
              <a:effectLst/>
              <a:latin typeface="Hind"/>
            </a:endParaRPr>
          </a:p>
          <a:p>
            <a:pPr>
              <a:lnSpc>
                <a:spcPct val="150000"/>
              </a:lnSpc>
            </a:pPr>
            <a:r>
              <a:rPr lang="ta-IN" dirty="0" smtClean="0"/>
              <a:t/>
            </a:r>
            <a:br>
              <a:rPr lang="ta-IN" dirty="0" smtClean="0"/>
            </a:b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181447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File:Nandri (நன்றி).png -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11236" y="583929"/>
            <a:ext cx="5056909" cy="3939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52</Words>
  <Application>Microsoft Office PowerPoint</Application>
  <PresentationFormat>Custom</PresentationFormat>
  <Paragraphs>13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நாலடியார்</dc:title>
  <dc:creator>GENUINE</dc:creator>
  <cp:lastModifiedBy>MASILAMANI</cp:lastModifiedBy>
  <cp:revision>8</cp:revision>
  <dcterms:created xsi:type="dcterms:W3CDTF">2024-11-17T13:06:53Z</dcterms:created>
  <dcterms:modified xsi:type="dcterms:W3CDTF">2024-12-03T15:06:05Z</dcterms:modified>
</cp:coreProperties>
</file>