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4A05-D366-4864-8B1B-AC8852FC4708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C555-A737-4A8E-8011-5D22CD6AE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704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4A05-D366-4864-8B1B-AC8852FC4708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C555-A737-4A8E-8011-5D22CD6AE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30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4A05-D366-4864-8B1B-AC8852FC4708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C555-A737-4A8E-8011-5D22CD6AE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070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4A05-D366-4864-8B1B-AC8852FC4708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C555-A737-4A8E-8011-5D22CD6AE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370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4A05-D366-4864-8B1B-AC8852FC4708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C555-A737-4A8E-8011-5D22CD6AE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130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4A05-D366-4864-8B1B-AC8852FC4708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C555-A737-4A8E-8011-5D22CD6AE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971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4A05-D366-4864-8B1B-AC8852FC4708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C555-A737-4A8E-8011-5D22CD6AE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992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4A05-D366-4864-8B1B-AC8852FC4708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C555-A737-4A8E-8011-5D22CD6AE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061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4A05-D366-4864-8B1B-AC8852FC4708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C555-A737-4A8E-8011-5D22CD6AE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573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4A05-D366-4864-8B1B-AC8852FC4708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C555-A737-4A8E-8011-5D22CD6AE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562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4A05-D366-4864-8B1B-AC8852FC4708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C555-A737-4A8E-8011-5D22CD6AE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8587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4A05-D366-4864-8B1B-AC8852FC4708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C555-A737-4A8E-8011-5D22CD6AE33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42200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4A05-D366-4864-8B1B-AC8852FC4708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C555-A737-4A8E-8011-5D22CD6AE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203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4A05-D366-4864-8B1B-AC8852FC4708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C555-A737-4A8E-8011-5D22CD6AE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99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4A05-D366-4864-8B1B-AC8852FC4708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C555-A737-4A8E-8011-5D22CD6AE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1865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4A05-D366-4864-8B1B-AC8852FC4708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C555-A737-4A8E-8011-5D22CD6AE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046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4A05-D366-4864-8B1B-AC8852FC4708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C555-A737-4A8E-8011-5D22CD6AE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627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4ED4A05-D366-4864-8B1B-AC8852FC4708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FC555-A737-4A8E-8011-5D22CD6AE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5594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13861" y="181940"/>
            <a:ext cx="8825658" cy="2212445"/>
          </a:xfrm>
        </p:spPr>
        <p:txBody>
          <a:bodyPr/>
          <a:lstStyle/>
          <a:p>
            <a:r>
              <a:rPr lang="en-US" sz="5400" b="1" dirty="0"/>
              <a:t>LINEAR PROGRAMMING PROBLEM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11940" y="4032905"/>
            <a:ext cx="5669224" cy="1675167"/>
          </a:xfrm>
        </p:spPr>
        <p:txBody>
          <a:bodyPr>
            <a:noAutofit/>
          </a:bodyPr>
          <a:lstStyle/>
          <a:p>
            <a:r>
              <a:rPr lang="en-US" sz="2400" b="1" dirty="0"/>
              <a:t>M.POOCHELVI</a:t>
            </a:r>
          </a:p>
          <a:p>
            <a:r>
              <a:rPr lang="en-US" sz="2400" b="1" dirty="0"/>
              <a:t>ASSISTANT PROFESSOR</a:t>
            </a:r>
          </a:p>
          <a:p>
            <a:r>
              <a:rPr lang="en-US" sz="2400" b="1" dirty="0"/>
              <a:t>DEPARTMENT OF MATHEMATICS[SF]</a:t>
            </a:r>
          </a:p>
          <a:p>
            <a:r>
              <a:rPr lang="en-US" sz="2400" b="1" dirty="0" err="1"/>
              <a:t>Cpa</a:t>
            </a:r>
            <a:r>
              <a:rPr lang="en-US" sz="2400" b="1" dirty="0"/>
              <a:t> college</a:t>
            </a:r>
          </a:p>
        </p:txBody>
      </p:sp>
    </p:spTree>
    <p:extLst>
      <p:ext uri="{BB962C8B-B14F-4D97-AF65-F5344CB8AC3E}">
        <p14:creationId xmlns:p14="http://schemas.microsoft.com/office/powerpoint/2010/main" val="3540531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46" y="605118"/>
            <a:ext cx="9695330" cy="5822576"/>
          </a:xfrm>
        </p:spPr>
      </p:pic>
    </p:spTree>
    <p:extLst>
      <p:ext uri="{BB962C8B-B14F-4D97-AF65-F5344CB8AC3E}">
        <p14:creationId xmlns:p14="http://schemas.microsoft.com/office/powerpoint/2010/main" val="3697671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388" y="779929"/>
            <a:ext cx="9735671" cy="5836024"/>
          </a:xfrm>
        </p:spPr>
      </p:pic>
    </p:spTree>
    <p:extLst>
      <p:ext uri="{BB962C8B-B14F-4D97-AF65-F5344CB8AC3E}">
        <p14:creationId xmlns:p14="http://schemas.microsoft.com/office/powerpoint/2010/main" val="1428362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Feasible region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470" y="1853248"/>
            <a:ext cx="9345706" cy="4318952"/>
          </a:xfrm>
        </p:spPr>
      </p:pic>
    </p:spTree>
    <p:extLst>
      <p:ext uri="{BB962C8B-B14F-4D97-AF65-F5344CB8AC3E}">
        <p14:creationId xmlns:p14="http://schemas.microsoft.com/office/powerpoint/2010/main" val="507032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506" y="820272"/>
            <a:ext cx="9493624" cy="5257800"/>
          </a:xfrm>
        </p:spPr>
      </p:pic>
    </p:spTree>
    <p:extLst>
      <p:ext uri="{BB962C8B-B14F-4D97-AF65-F5344CB8AC3E}">
        <p14:creationId xmlns:p14="http://schemas.microsoft.com/office/powerpoint/2010/main" val="2894918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solution example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835" y="1385047"/>
            <a:ext cx="8283389" cy="4504765"/>
          </a:xfrm>
        </p:spPr>
      </p:pic>
    </p:spTree>
    <p:extLst>
      <p:ext uri="{BB962C8B-B14F-4D97-AF65-F5344CB8AC3E}">
        <p14:creationId xmlns:p14="http://schemas.microsoft.com/office/powerpoint/2010/main" val="3719603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9600" dirty="0">
              <a:solidFill>
                <a:srgbClr val="00B0F0"/>
              </a:solidFill>
              <a:latin typeface="Brush Script MT" panose="03060802040406070304" pitchFamily="66" charset="0"/>
            </a:endParaRPr>
          </a:p>
          <a:p>
            <a:pPr marL="0" indent="0" algn="ctr">
              <a:buNone/>
            </a:pPr>
            <a:r>
              <a:rPr lang="en-US" sz="9600" dirty="0">
                <a:solidFill>
                  <a:srgbClr val="00B0F0"/>
                </a:solidFill>
                <a:latin typeface="Brush Script MT" panose="03060802040406070304" pitchFamily="66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9189125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</TotalTime>
  <Words>24</Words>
  <Application>Microsoft Office PowerPoint</Application>
  <PresentationFormat>Widescreen</PresentationFormat>
  <Paragraphs>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 Unicode MS</vt:lpstr>
      <vt:lpstr>Brush Script MT</vt:lpstr>
      <vt:lpstr>Century Gothic</vt:lpstr>
      <vt:lpstr>Wingdings 3</vt:lpstr>
      <vt:lpstr>Ion</vt:lpstr>
      <vt:lpstr>LINEAR PROGRAMMING PROBLEM</vt:lpstr>
      <vt:lpstr>PowerPoint Presentation</vt:lpstr>
      <vt:lpstr>PowerPoint Presentation</vt:lpstr>
      <vt:lpstr> Feasible region</vt:lpstr>
      <vt:lpstr>PowerPoint Presentation</vt:lpstr>
      <vt:lpstr>Optimal solution example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LINEAR PROGRAMMING PROBLEM</dc:title>
  <dc:creator>Admin</dc:creator>
  <cp:lastModifiedBy>poovi pooja</cp:lastModifiedBy>
  <cp:revision>5</cp:revision>
  <dcterms:created xsi:type="dcterms:W3CDTF">2024-12-06T18:53:01Z</dcterms:created>
  <dcterms:modified xsi:type="dcterms:W3CDTF">2024-12-06T07:08:21Z</dcterms:modified>
</cp:coreProperties>
</file>