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0888" y="436098"/>
            <a:ext cx="7964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LEGAL ISSUES OF MULTINATIONAL BUSINESS</a:t>
            </a:r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69033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Legal-issues-in-international-business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Legal-issues-in-international-busines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Legal-issues-in-international-busines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Legal-issues-in-international-busines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Legal-issues-in-international-busines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Legal-issues-in-international-busines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Legal-issues-in-international-busines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Legal-issues-in-international-busines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Legal-issues-in-international-busines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Legal-issues-in-international-busines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Legal-issues-in-international-busines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Legal-issues-in-international-busines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Legal-issues-in-international-busines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Legal-issues-in-international-busines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Legal-issues-in-international-busines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Legal-issues-in-international-busines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Legal-issues-in-international-busines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Legal-issues-in-international-busines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Legal-issues-in-international-busines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</TotalTime>
  <Words>1</Words>
  <Application>Microsoft Office PowerPoint</Application>
  <PresentationFormat>On-screen Show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</dc:creator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2024-11-13T07:21:47Z</dcterms:modified>
</cp:coreProperties>
</file>