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78" r:id="rId3"/>
    <p:sldId id="263" r:id="rId4"/>
    <p:sldId id="264" r:id="rId5"/>
    <p:sldId id="281" r:id="rId6"/>
  </p:sldIdLst>
  <p:sldSz cx="9144000" cy="6858000" type="screen4x3"/>
  <p:notesSz cx="6858000" cy="9144000"/>
  <p:defaultTextStyle>
    <a:defPPr>
      <a:defRPr lang="en-US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Calibri" panose="020F0502020204030204" charset="0"/>
        <a:ea typeface="+mn-ea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Calibri" panose="020F0502020204030204" charset="0"/>
        <a:ea typeface="+mn-ea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Calibri" panose="020F0502020204030204" charset="0"/>
        <a:ea typeface="+mn-ea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Calibri" panose="020F0502020204030204" charset="0"/>
        <a:ea typeface="+mn-ea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Calibri" panose="020F0502020204030204" charset="0"/>
        <a:ea typeface="+mn-ea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Calibri" panose="020F0502020204030204" charset="0"/>
        <a:ea typeface="+mn-ea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Calibri" panose="020F0502020204030204" charset="0"/>
        <a:ea typeface="+mn-ea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Calibri" panose="020F0502020204030204" charset="0"/>
        <a:ea typeface="+mn-ea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Calibri" panose="020F050202020403020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howGuides="1"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199" cy="76199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tableStyles" Target="tableStyles.xml"/><Relationship Id="rId8" Type="http://schemas.openxmlformats.org/officeDocument/2006/relationships/viewProps" Target="viewProps.xml"/><Relationship Id="rId7" Type="http://schemas.openxmlformats.org/officeDocument/2006/relationships/presProps" Target="presProps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pPr fontAlgn="base"/>
            <a:r>
              <a:rPr lang="en-US" strike="noStrike" noProof="1" smtClean="0"/>
              <a:t>Click to edit Master title style</a:t>
            </a:r>
            <a:endParaRPr lang="en-US" strike="noStrike" noProof="1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fontAlgn="base"/>
            <a:r>
              <a:rPr lang="en-US" strike="noStrike" noProof="1" smtClean="0"/>
              <a:t>Click to edit Master subtitle style</a:t>
            </a:r>
            <a:endParaRPr lang="en-US" strike="noStrike" noProof="1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1D8BD707-D9CF-40AE-B4C6-C98DA3205C09}" type="datetimeFigureOut">
              <a:rPr 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en-US" strike="noStrike" noProof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B6F15528-21DE-4FAA-801E-634DDDAF4B2B}" type="slidenum">
              <a:rPr 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/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en-US" strike="noStrike" noProof="1" smtClean="0"/>
              <a:t>Click to edit Master title style</a:t>
            </a:r>
            <a:endParaRPr lang="en-US" strike="noStrike" noProof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  <a:p>
            <a:pPr lvl="1" fontAlgn="base"/>
            <a:r>
              <a:rPr lang="en-US" strike="noStrike" noProof="1" smtClean="0"/>
              <a:t>Second level</a:t>
            </a:r>
            <a:endParaRPr lang="en-US" strike="noStrike" noProof="1" smtClean="0"/>
          </a:p>
          <a:p>
            <a:pPr lvl="2" fontAlgn="base"/>
            <a:r>
              <a:rPr lang="en-US" strike="noStrike" noProof="1" smtClean="0"/>
              <a:t>Third level</a:t>
            </a:r>
            <a:endParaRPr lang="en-US" strike="noStrike" noProof="1" smtClean="0"/>
          </a:p>
          <a:p>
            <a:pPr lvl="3" fontAlgn="base"/>
            <a:r>
              <a:rPr lang="en-US" strike="noStrike" noProof="1" smtClean="0"/>
              <a:t>Fourth level</a:t>
            </a:r>
            <a:endParaRPr lang="en-US" strike="noStrike" noProof="1" smtClean="0"/>
          </a:p>
          <a:p>
            <a:pPr lvl="4" fontAlgn="base"/>
            <a:r>
              <a:rPr lang="en-US" strike="noStrike" noProof="1" smtClean="0"/>
              <a:t>Fifth level</a:t>
            </a:r>
            <a:endParaRPr lang="en-US" strike="noStrike" noProof="1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1D8BD707-D9CF-40AE-B4C6-C98DA3205C09}" type="datetimeFigureOut">
              <a:rPr 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en-US" strike="noStrike" noProof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B6F15528-21DE-4FAA-801E-634DDDAF4B2B}" type="slidenum">
              <a:rPr 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pPr fontAlgn="base"/>
            <a:r>
              <a:rPr lang="en-US" strike="noStrike" noProof="1" smtClean="0"/>
              <a:t>Click to edit Master title style</a:t>
            </a:r>
            <a:endParaRPr lang="en-US" strike="noStrike" noProof="1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1D8BD707-D9CF-40AE-B4C6-C98DA3205C09}" type="datetimeFigureOut">
              <a:rPr 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en-US" strike="noStrike" noProof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B6F15528-21DE-4FAA-801E-634DDDAF4B2B}" type="slidenum">
              <a:rPr 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/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en-US" strike="noStrike" noProof="1" smtClean="0"/>
              <a:t>Click to edit Master title style</a:t>
            </a:r>
            <a:endParaRPr lang="en-US" strike="noStrike" noProof="1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2504" cy="4525963"/>
          </a:xfrm>
        </p:spPr>
        <p:txBody>
          <a:bodyPr/>
          <a:lstStyle/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  <a:p>
            <a:pPr lvl="1" fontAlgn="base"/>
            <a:r>
              <a:rPr lang="en-US" strike="noStrike" noProof="1" smtClean="0"/>
              <a:t>Second level</a:t>
            </a:r>
            <a:endParaRPr lang="en-US" strike="noStrike" noProof="1" smtClean="0"/>
          </a:p>
          <a:p>
            <a:pPr lvl="2" fontAlgn="base"/>
            <a:r>
              <a:rPr lang="en-US" strike="noStrike" noProof="1" smtClean="0"/>
              <a:t>Third level</a:t>
            </a:r>
            <a:endParaRPr lang="en-US" strike="noStrike" noProof="1" smtClean="0"/>
          </a:p>
          <a:p>
            <a:pPr lvl="3" fontAlgn="base"/>
            <a:r>
              <a:rPr lang="en-US" strike="noStrike" noProof="1" smtClean="0"/>
              <a:t>Fourth level</a:t>
            </a:r>
            <a:endParaRPr lang="en-US" strike="noStrike" noProof="1" smtClean="0"/>
          </a:p>
          <a:p>
            <a:pPr lvl="4" fontAlgn="base"/>
            <a:r>
              <a:rPr lang="en-US" strike="noStrike" noProof="1" smtClean="0"/>
              <a:t>Fifth level</a:t>
            </a:r>
            <a:endParaRPr lang="en-US" strike="noStrike" noProof="1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4296" y="1600200"/>
            <a:ext cx="4032504" cy="4525963"/>
          </a:xfrm>
        </p:spPr>
        <p:txBody>
          <a:bodyPr/>
          <a:lstStyle/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  <a:p>
            <a:pPr lvl="1" fontAlgn="base"/>
            <a:r>
              <a:rPr lang="en-US" strike="noStrike" noProof="1" smtClean="0"/>
              <a:t>Second level</a:t>
            </a:r>
            <a:endParaRPr lang="en-US" strike="noStrike" noProof="1" smtClean="0"/>
          </a:p>
          <a:p>
            <a:pPr lvl="2" fontAlgn="base"/>
            <a:r>
              <a:rPr lang="en-US" strike="noStrike" noProof="1" smtClean="0"/>
              <a:t>Third level</a:t>
            </a:r>
            <a:endParaRPr lang="en-US" strike="noStrike" noProof="1" smtClean="0"/>
          </a:p>
          <a:p>
            <a:pPr lvl="3" fontAlgn="base"/>
            <a:r>
              <a:rPr lang="en-US" strike="noStrike" noProof="1" smtClean="0"/>
              <a:t>Fourth level</a:t>
            </a:r>
            <a:endParaRPr lang="en-US" strike="noStrike" noProof="1" smtClean="0"/>
          </a:p>
          <a:p>
            <a:pPr lvl="4" fontAlgn="base"/>
            <a:r>
              <a:rPr lang="en-US" strike="noStrike" noProof="1" smtClean="0"/>
              <a:t>Fifth level</a:t>
            </a:r>
            <a:endParaRPr lang="en-US" strike="noStrike" noProof="1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1D8BD707-D9CF-40AE-B4C6-C98DA3205C09}" type="datetimeFigureOut">
              <a:rPr 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en-US" strike="noStrike" noProof="1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B6F15528-21DE-4FAA-801E-634DDDAF4B2B}" type="slidenum">
              <a:rPr 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pPr fontAlgn="base"/>
            <a:r>
              <a:rPr lang="en-US" strike="noStrike" noProof="1" smtClean="0"/>
              <a:t>Click to edit Master title style</a:t>
            </a:r>
            <a:endParaRPr lang="en-US" strike="noStrike" noProof="1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1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1" y="2505075"/>
            <a:ext cx="3868340" cy="3684588"/>
          </a:xfrm>
        </p:spPr>
        <p:txBody>
          <a:bodyPr/>
          <a:lstStyle/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  <a:p>
            <a:pPr lvl="1" fontAlgn="base"/>
            <a:r>
              <a:rPr lang="en-US" strike="noStrike" noProof="1" smtClean="0"/>
              <a:t>Second level</a:t>
            </a:r>
            <a:endParaRPr lang="en-US" strike="noStrike" noProof="1" smtClean="0"/>
          </a:p>
          <a:p>
            <a:pPr lvl="2" fontAlgn="base"/>
            <a:r>
              <a:rPr lang="en-US" strike="noStrike" noProof="1" smtClean="0"/>
              <a:t>Third level</a:t>
            </a:r>
            <a:endParaRPr lang="en-US" strike="noStrike" noProof="1" smtClean="0"/>
          </a:p>
          <a:p>
            <a:pPr lvl="3" fontAlgn="base"/>
            <a:r>
              <a:rPr lang="en-US" strike="noStrike" noProof="1" smtClean="0"/>
              <a:t>Fourth level</a:t>
            </a:r>
            <a:endParaRPr lang="en-US" strike="noStrike" noProof="1" smtClean="0"/>
          </a:p>
          <a:p>
            <a:pPr lvl="4" fontAlgn="base"/>
            <a:r>
              <a:rPr lang="en-US" strike="noStrike" noProof="1" smtClean="0"/>
              <a:t>Fifth level</a:t>
            </a:r>
            <a:endParaRPr lang="en-US" strike="noStrike" noProof="1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  <a:p>
            <a:pPr lvl="1" fontAlgn="base"/>
            <a:r>
              <a:rPr lang="en-US" strike="noStrike" noProof="1" smtClean="0"/>
              <a:t>Second level</a:t>
            </a:r>
            <a:endParaRPr lang="en-US" strike="noStrike" noProof="1" smtClean="0"/>
          </a:p>
          <a:p>
            <a:pPr lvl="2" fontAlgn="base"/>
            <a:r>
              <a:rPr lang="en-US" strike="noStrike" noProof="1" smtClean="0"/>
              <a:t>Third level</a:t>
            </a:r>
            <a:endParaRPr lang="en-US" strike="noStrike" noProof="1" smtClean="0"/>
          </a:p>
          <a:p>
            <a:pPr lvl="3" fontAlgn="base"/>
            <a:r>
              <a:rPr lang="en-US" strike="noStrike" noProof="1" smtClean="0"/>
              <a:t>Fourth level</a:t>
            </a:r>
            <a:endParaRPr lang="en-US" strike="noStrike" noProof="1" smtClean="0"/>
          </a:p>
          <a:p>
            <a:pPr lvl="4" fontAlgn="base"/>
            <a:r>
              <a:rPr lang="en-US" strike="noStrike" noProof="1" smtClean="0"/>
              <a:t>Fifth level</a:t>
            </a:r>
            <a:endParaRPr lang="en-US" strike="noStrike" noProof="1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1D8BD707-D9CF-40AE-B4C6-C98DA3205C09}" type="datetimeFigureOut">
              <a:rPr 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en-US" strike="noStrike" noProof="1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B6F15528-21DE-4FAA-801E-634DDDAF4B2B}" type="slidenum">
              <a:rPr 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/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en-US" strike="noStrike" noProof="1" smtClean="0"/>
              <a:t>Click to edit Master title style</a:t>
            </a:r>
            <a:endParaRPr lang="en-US" strike="noStrike" noProof="1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1D8BD707-D9CF-40AE-B4C6-C98DA3205C09}" type="datetimeFigureOut">
              <a:rPr 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en-US" strike="noStrike" noProof="1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B6F15528-21DE-4FAA-801E-634DDDAF4B2B}" type="slidenum">
              <a:rPr 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1D8BD707-D9CF-40AE-B4C6-C98DA3205C09}" type="datetimeFigureOut">
              <a:rPr 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en-US" strike="noStrike" noProof="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B6F15528-21DE-4FAA-801E-634DDDAF4B2B}" type="slidenum">
              <a:rPr 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en-US" strike="noStrike" noProof="1" smtClean="0"/>
              <a:t>Click to edit Master title style</a:t>
            </a:r>
            <a:endParaRPr lang="en-US" strike="noStrike" noProof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  <a:p>
            <a:pPr lvl="1" fontAlgn="base"/>
            <a:r>
              <a:rPr lang="en-US" strike="noStrike" noProof="1" smtClean="0"/>
              <a:t>Second level</a:t>
            </a:r>
            <a:endParaRPr lang="en-US" strike="noStrike" noProof="1" smtClean="0"/>
          </a:p>
          <a:p>
            <a:pPr lvl="2" fontAlgn="base"/>
            <a:r>
              <a:rPr lang="en-US" strike="noStrike" noProof="1" smtClean="0"/>
              <a:t>Third level</a:t>
            </a:r>
            <a:endParaRPr lang="en-US" strike="noStrike" noProof="1" smtClean="0"/>
          </a:p>
          <a:p>
            <a:pPr lvl="3" fontAlgn="base"/>
            <a:r>
              <a:rPr lang="en-US" strike="noStrike" noProof="1" smtClean="0"/>
              <a:t>Fourth level</a:t>
            </a:r>
            <a:endParaRPr lang="en-US" strike="noStrike" noProof="1" smtClean="0"/>
          </a:p>
          <a:p>
            <a:pPr lvl="4" fontAlgn="base"/>
            <a:r>
              <a:rPr lang="en-US" strike="noStrike" noProof="1" smtClean="0"/>
              <a:t>Fifth level</a:t>
            </a:r>
            <a:endParaRPr lang="en-US" strike="noStrike" noProof="1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1D8BD707-D9CF-40AE-B4C6-C98DA3205C09}" type="datetimeFigureOut">
              <a:rPr 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en-US" strike="noStrike" noProof="1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B6F15528-21DE-4FAA-801E-634DDDAF4B2B}" type="slidenum">
              <a:rPr 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/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en-US" strike="noStrike" noProof="1" smtClean="0"/>
              <a:t>Click to edit Master title style</a:t>
            </a:r>
            <a:endParaRPr lang="en-US" strike="noStrike" noProof="1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fontAlgn="base"/>
            <a:endParaRPr lang="en-US" strike="noStrike" noProof="1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1D8BD707-D9CF-40AE-B4C6-C98DA3205C09}" type="datetimeFigureOut">
              <a:rPr 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en-US" strike="noStrike" noProof="1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B6F15528-21DE-4FAA-801E-634DDDAF4B2B}" type="slidenum">
              <a:rPr 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/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en-US" strike="noStrike" noProof="1" smtClean="0"/>
              <a:t>Click to edit Master title style</a:t>
            </a:r>
            <a:endParaRPr lang="en-US" strike="noStrike" noProof="1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  <a:p>
            <a:pPr lvl="1" fontAlgn="base"/>
            <a:r>
              <a:rPr lang="en-US" strike="noStrike" noProof="1" smtClean="0"/>
              <a:t>Second level</a:t>
            </a:r>
            <a:endParaRPr lang="en-US" strike="noStrike" noProof="1" smtClean="0"/>
          </a:p>
          <a:p>
            <a:pPr lvl="2" fontAlgn="base"/>
            <a:r>
              <a:rPr lang="en-US" strike="noStrike" noProof="1" smtClean="0"/>
              <a:t>Third level</a:t>
            </a:r>
            <a:endParaRPr lang="en-US" strike="noStrike" noProof="1" smtClean="0"/>
          </a:p>
          <a:p>
            <a:pPr lvl="3" fontAlgn="base"/>
            <a:r>
              <a:rPr lang="en-US" strike="noStrike" noProof="1" smtClean="0"/>
              <a:t>Fourth level</a:t>
            </a:r>
            <a:endParaRPr lang="en-US" strike="noStrike" noProof="1" smtClean="0"/>
          </a:p>
          <a:p>
            <a:pPr lvl="4" fontAlgn="base"/>
            <a:r>
              <a:rPr lang="en-US" strike="noStrike" noProof="1" smtClean="0"/>
              <a:t>Fifth level</a:t>
            </a:r>
            <a:endParaRPr lang="en-US" strike="noStrike" noProof="1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1D8BD707-D9CF-40AE-B4C6-C98DA3205C09}" type="datetimeFigureOut">
              <a:rPr 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en-US" strike="noStrike" noProof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B6F15528-21DE-4FAA-801E-634DDDAF4B2B}" type="slidenum">
              <a:rPr 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/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pPr fontAlgn="base"/>
            <a:r>
              <a:rPr lang="en-US" strike="noStrike" noProof="1" smtClean="0"/>
              <a:t>Click to edit Master title style</a:t>
            </a:r>
            <a:endParaRPr lang="en-US" strike="noStrike" noProof="1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52930" cy="5851525"/>
          </a:xfrm>
        </p:spPr>
        <p:txBody>
          <a:bodyPr vert="eaVert"/>
          <a:lstStyle/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  <a:p>
            <a:pPr lvl="1" fontAlgn="base"/>
            <a:r>
              <a:rPr lang="en-US" strike="noStrike" noProof="1" smtClean="0"/>
              <a:t>Second level</a:t>
            </a:r>
            <a:endParaRPr lang="en-US" strike="noStrike" noProof="1" smtClean="0"/>
          </a:p>
          <a:p>
            <a:pPr lvl="2" fontAlgn="base"/>
            <a:r>
              <a:rPr lang="en-US" strike="noStrike" noProof="1" smtClean="0"/>
              <a:t>Third level</a:t>
            </a:r>
            <a:endParaRPr lang="en-US" strike="noStrike" noProof="1" smtClean="0"/>
          </a:p>
          <a:p>
            <a:pPr lvl="3" fontAlgn="base"/>
            <a:r>
              <a:rPr lang="en-US" strike="noStrike" noProof="1" smtClean="0"/>
              <a:t>Fourth level</a:t>
            </a:r>
            <a:endParaRPr lang="en-US" strike="noStrike" noProof="1" smtClean="0"/>
          </a:p>
          <a:p>
            <a:pPr lvl="4" fontAlgn="base"/>
            <a:r>
              <a:rPr lang="en-US" strike="noStrike" noProof="1" smtClean="0"/>
              <a:t>Fifth level</a:t>
            </a:r>
            <a:endParaRPr lang="en-US" strike="noStrike" noProof="1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1D8BD707-D9CF-40AE-B4C6-C98DA3205C09}" type="datetimeFigureOut">
              <a:rPr 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en-US" strike="noStrike" noProof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B6F15528-21DE-4FAA-801E-634DDDAF4B2B}" type="slidenum">
              <a:rPr 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/>
          </a:p>
        </p:txBody>
      </p:sp>
    </p:spTree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6" name="Title 1025"/>
          <p:cNvSpPr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1027" name="Text Placeholder 1026"/>
          <p:cNvSpPr/>
          <p:nvPr>
            <p:ph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1028" name="Date Placeholder 1027"/>
          <p:cNvSpPr/>
          <p:nvPr>
            <p:ph type="dt" sz="half" idx="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>
              <a:defRPr sz="1400"/>
            </a:lvl1pPr>
          </a:lstStyle>
          <a:p>
            <a:pPr fontAlgn="auto"/>
            <a:fld id="{1D8BD707-D9CF-40AE-B4C6-C98DA3205C09}" type="datetimeFigureOut">
              <a:rPr 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/>
          </a:p>
        </p:txBody>
      </p:sp>
      <p:sp>
        <p:nvSpPr>
          <p:cNvPr id="1029" name="Footer Placeholder 1028"/>
          <p:cNvSpPr/>
          <p:nvPr>
            <p:ph type="ftr" sz="quarter" idx="3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defRPr sz="1400"/>
            </a:lvl1pPr>
          </a:lstStyle>
          <a:p>
            <a:pPr fontAlgn="auto"/>
            <a:endParaRPr lang="en-US" strike="noStrike" noProof="1"/>
          </a:p>
        </p:txBody>
      </p:sp>
      <p:sp>
        <p:nvSpPr>
          <p:cNvPr id="1030" name="Slide Number Placeholder 1029"/>
          <p:cNvSpPr/>
          <p:nvPr>
            <p:ph type="sldNum" sz="quarter" idx="4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r">
              <a:defRPr sz="1400"/>
            </a:lvl1pPr>
          </a:lstStyle>
          <a:p>
            <a:pPr fontAlgn="auto"/>
            <a:fld id="{B6F15528-21DE-4FAA-801E-634DDDAF4B2B}" type="slidenum">
              <a:rPr 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marL="0" lvl="0" indent="0" algn="ctr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050" name="Subtitle 2"/>
          <p:cNvSpPr>
            <a:spLocks noGrp="1"/>
          </p:cNvSpPr>
          <p:nvPr>
            <p:ph type="subTitle" idx="1"/>
          </p:nvPr>
        </p:nvSpPr>
        <p:spPr>
          <a:xfrm>
            <a:off x="381000" y="1143000"/>
            <a:ext cx="8382000" cy="5562600"/>
          </a:xfrm>
        </p:spPr>
        <p:txBody>
          <a:bodyPr vert="horz" lIns="91440" tIns="45720" rIns="91440" bIns="45720" anchor="t" anchorCtr="0"/>
          <a:p>
            <a:pPr algn="ctr"/>
            <a:endParaRPr lang="en-US" dirty="0">
              <a:ln w="22225">
                <a:solidFill>
                  <a:schemeClr val="accent2"/>
                </a:solidFill>
                <a:prstDash val="solid"/>
              </a:ln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  <a:effectLst/>
              <a:sym typeface="+mn-ea"/>
            </a:endParaRPr>
          </a:p>
          <a:p>
            <a:pPr algn="ctr"/>
            <a:endParaRPr lang="en-US" dirty="0">
              <a:ln w="22225">
                <a:solidFill>
                  <a:schemeClr val="accent2"/>
                </a:solidFill>
                <a:prstDash val="solid"/>
              </a:ln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  <a:effectLst/>
              <a:sym typeface="+mn-ea"/>
            </a:endParaRPr>
          </a:p>
          <a:p>
            <a:pPr algn="ctr"/>
            <a:endParaRPr lang="en-US" dirty="0">
              <a:ln w="22225">
                <a:solidFill>
                  <a:schemeClr val="accent2"/>
                </a:solidFill>
                <a:prstDash val="solid"/>
              </a:ln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  <a:effectLst/>
              <a:sym typeface="+mn-ea"/>
            </a:endParaRPr>
          </a:p>
          <a:p>
            <a:pPr algn="ctr"/>
            <a:r>
              <a:rPr lang="en-US" sz="280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sym typeface="+mn-ea"/>
              </a:rPr>
              <a:t>Dr. S. SENTHIL KUMAR </a:t>
            </a:r>
            <a:endParaRPr lang="en-US" sz="280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  <a:p>
            <a:pPr algn="ctr"/>
            <a:r>
              <a:rPr lang="en-US" sz="280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sym typeface="+mn-ea"/>
              </a:rPr>
              <a:t>Assistant Professor &amp;Head, </a:t>
            </a:r>
            <a:br>
              <a:rPr lang="en-US" sz="280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sym typeface="+mn-ea"/>
              </a:rPr>
            </a:br>
            <a:r>
              <a:rPr lang="en-US" sz="280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sym typeface="+mn-ea"/>
              </a:rPr>
              <a:t>Department of Economics </a:t>
            </a:r>
            <a:br>
              <a:rPr lang="en-US" sz="280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sym typeface="+mn-ea"/>
              </a:rPr>
            </a:br>
            <a:r>
              <a:rPr lang="en-US" sz="280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sym typeface="+mn-ea"/>
              </a:rPr>
              <a:t>Cardamom Planters’ Association College Bodinayakanur </a:t>
            </a:r>
            <a:endParaRPr lang="en-US" altLang="zh-CN" sz="2800" kern="1200" baseline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+mn-lt"/>
              <a:ea typeface="+mn-ea"/>
              <a:cs typeface="+mn-cs"/>
              <a:sym typeface="+mn-e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217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anchor="ctr" anchorCtr="0"/>
          <a:p>
            <a:r>
              <a:rPr lang="en-IN" altLang="en-US" sz="4000" dirty="0">
                <a:solidFill>
                  <a:srgbClr val="002060"/>
                </a:solidFill>
              </a:rPr>
              <a:t>Law of equal – marginal utility </a:t>
            </a:r>
            <a:endParaRPr lang="en-US" altLang="zh-CN" sz="4000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342900" marR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kumimoji="0" lang="en-IN" sz="3200" b="0" i="0" u="none" strike="noStrike" kern="1200" cap="none" spc="0" normalizeH="0" baseline="0" noProof="1" dirty="0" smtClean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The law of diminishing marginal utility explains the behaviour of a consumer relating to the purchase of just one commodity. The law of </a:t>
            </a:r>
            <a:r>
              <a:rPr kumimoji="0" lang="en-IN" sz="3200" b="0" i="0" u="none" strike="noStrike" kern="1200" cap="none" spc="0" normalizeH="0" baseline="0" noProof="1" dirty="0" err="1" smtClean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equi</a:t>
            </a:r>
            <a:r>
              <a:rPr kumimoji="0" lang="en-IN" sz="3200" b="0" i="0" u="none" strike="noStrike" kern="1200" cap="none" spc="0" normalizeH="0" baseline="0" noProof="1" dirty="0" smtClean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 marginal utility explains a consumers purchases of more than one commodity. </a:t>
            </a:r>
            <a:endParaRPr kumimoji="0" lang="en-IN" sz="3200" b="0" i="0" u="none" strike="noStrike" kern="1200" cap="none" spc="0" normalizeH="0" baseline="0" noProof="1" dirty="0" smtClean="0">
              <a:solidFill>
                <a:srgbClr val="FF0000"/>
              </a:solidFill>
              <a:latin typeface="+mn-lt"/>
              <a:ea typeface="+mn-ea"/>
              <a:cs typeface="+mn-cs"/>
            </a:endParaRPr>
          </a:p>
          <a:p>
            <a:pPr marL="342900" marR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kumimoji="0" lang="en-IN" sz="3200" b="0" i="0" u="none" strike="noStrike" kern="1200" cap="none" spc="0" normalizeH="0" baseline="0" noProof="1" dirty="0" smtClean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Assumption </a:t>
            </a:r>
            <a:endParaRPr kumimoji="0" lang="en-IN" sz="3200" b="0" i="0" u="none" strike="noStrike" kern="1200" cap="none" spc="0" normalizeH="0" baseline="0" noProof="1" dirty="0" smtClean="0">
              <a:solidFill>
                <a:srgbClr val="FF0000"/>
              </a:solidFill>
              <a:latin typeface="+mn-lt"/>
              <a:ea typeface="+mn-ea"/>
              <a:cs typeface="+mn-cs"/>
            </a:endParaRPr>
          </a:p>
          <a:p>
            <a:pPr marL="342900" marR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kumimoji="0" lang="en-IN" sz="3200" b="0" i="0" u="none" strike="noStrike" kern="1200" cap="none" spc="0" normalizeH="0" baseline="0" noProof="1" dirty="0" smtClean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1. The income and the taste of the consumer do not change</a:t>
            </a:r>
            <a:endParaRPr kumimoji="0" lang="en-IN" sz="3200" b="0" i="0" u="none" strike="noStrike" kern="1200" cap="none" spc="0" normalizeH="0" baseline="0" noProof="1" dirty="0" smtClean="0">
              <a:solidFill>
                <a:srgbClr val="FF0000"/>
              </a:solidFill>
              <a:latin typeface="+mn-lt"/>
              <a:ea typeface="+mn-ea"/>
              <a:cs typeface="+mn-cs"/>
            </a:endParaRPr>
          </a:p>
          <a:p>
            <a:pPr marL="342900" marR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kumimoji="0" lang="en-IN" sz="3200" b="0" i="0" u="none" strike="noStrike" kern="1200" cap="none" spc="0" normalizeH="0" baseline="0" noProof="1" dirty="0" smtClean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2. The law of diminishing utility applies to every commodity </a:t>
            </a:r>
            <a:endParaRPr kumimoji="0" lang="en-IN" sz="3200" b="0" i="0" u="none" strike="noStrike" kern="1200" cap="none" spc="0" normalizeH="0" baseline="0" noProof="1" dirty="0" smtClean="0">
              <a:solidFill>
                <a:srgbClr val="FF0000"/>
              </a:solidFill>
              <a:latin typeface="+mn-lt"/>
              <a:ea typeface="+mn-ea"/>
              <a:cs typeface="+mn-cs"/>
            </a:endParaRPr>
          </a:p>
          <a:p>
            <a:pPr marL="342900" marR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kumimoji="0" lang="en-IN" sz="3200" b="0" i="0" u="none" strike="noStrike" kern="1200" cap="none" spc="0" normalizeH="0" baseline="0" noProof="1" dirty="0" smtClean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3. The consumer acts rationally </a:t>
            </a:r>
            <a:endParaRPr kumimoji="0" lang="en-IN" sz="3200" b="0" i="0" u="none" strike="noStrike" kern="1200" cap="none" spc="0" normalizeH="0" baseline="0" noProof="1" dirty="0" smtClean="0">
              <a:solidFill>
                <a:srgbClr val="FF0000"/>
              </a:solidFill>
              <a:latin typeface="+mn-lt"/>
              <a:ea typeface="+mn-ea"/>
              <a:cs typeface="+mn-cs"/>
            </a:endParaRPr>
          </a:p>
          <a:p>
            <a:pPr marL="342900" marR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kumimoji="0" lang="en-IN" sz="3200" b="0" i="0" u="none" strike="noStrike" kern="1200" cap="none" spc="0" normalizeH="0" baseline="0" noProof="1" dirty="0" smtClean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4. The price of  </a:t>
            </a:r>
            <a:endParaRPr kumimoji="0" lang="en-US" sz="3200" b="0" i="0" u="none" strike="noStrike" kern="1200" cap="none" spc="0" normalizeH="0" baseline="0" noProof="1" dirty="0">
              <a:solidFill>
                <a:srgbClr val="FF0000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IN" sz="4400" b="0" i="0" u="none" strike="noStrike" kern="1200" cap="none" spc="0" normalizeH="0" baseline="0" noProof="1" dirty="0" smtClean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Law of </a:t>
            </a:r>
            <a:r>
              <a:rPr kumimoji="0" lang="en-IN" sz="4400" b="0" i="0" u="none" strike="noStrike" kern="1200" cap="none" spc="0" normalizeH="0" baseline="0" noProof="1" dirty="0" err="1" smtClean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Equi</a:t>
            </a:r>
            <a:r>
              <a:rPr kumimoji="0" lang="en-IN" sz="4400" b="0" i="0" u="none" strike="noStrike" kern="1200" cap="none" spc="0" normalizeH="0" baseline="0" noProof="1" dirty="0" smtClean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 marginal utility </a:t>
            </a:r>
            <a:br>
              <a:rPr lang="en-US" dirty="0" smtClean="0">
                <a:solidFill>
                  <a:srgbClr val="FF0000"/>
                </a:solidFill>
              </a:rPr>
            </a:br>
            <a:endParaRPr kumimoji="0" lang="en-US" sz="4400" b="0" i="0" u="none" strike="noStrike" kern="1200" cap="none" spc="0" normalizeH="0" baseline="0" noProof="1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0242" name="Content Placeholder 3" descr="https://cdn.economicsdiscussion.net/wp-content/uploads/2016/01/clip_image003-3.jpg"/>
          <p:cNvPicPr>
            <a:picLocks noGrp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295400" y="1905000"/>
            <a:ext cx="6934200" cy="4038600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marL="0" indent="0" algn="ctr">
              <a:buNone/>
            </a:pPr>
            <a:r>
              <a:rPr lang="en-US" sz="960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Thank you </a:t>
            </a:r>
            <a:endParaRPr lang="en-US" sz="960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7DB6EF"/>
      </a:accent1>
      <a:accent2>
        <a:srgbClr val="C0504D"/>
      </a:accent2>
      <a:accent3>
        <a:srgbClr val="FFFFFF"/>
      </a:accent3>
      <a:accent4>
        <a:srgbClr val="000000"/>
      </a:accent4>
      <a:accent5>
        <a:srgbClr val="C0D7F5"/>
      </a:accent5>
      <a:accent6>
        <a:srgbClr val="AC4744"/>
      </a:accent6>
      <a:hlink>
        <a:srgbClr val="0066CC"/>
      </a:hlink>
      <a:folHlink>
        <a:srgbClr val="800080"/>
      </a:folHlink>
    </a:clrScheme>
    <a:fontScheme name="">
      <a:majorFont>
        <a:latin typeface="Arial"/>
        <a:ea typeface="Arial"/>
        <a:cs typeface=""/>
      </a:majorFont>
      <a:minorFont>
        <a:latin typeface="Arial"/>
        <a:ea typeface="Ari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7DB6EF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C0D7F5"/>
        </a:accent5>
        <a:accent6>
          <a:srgbClr val="AC4744"/>
        </a:accent6>
        <a:hlink>
          <a:srgbClr val="0066CC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595</Words>
  <Application>WPS Presentation</Application>
  <PresentationFormat>On-screen Show (4:3)</PresentationFormat>
  <Paragraphs>18</Paragraphs>
  <Slides>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11" baseType="lpstr">
      <vt:lpstr>Arial</vt:lpstr>
      <vt:lpstr>SimSun</vt:lpstr>
      <vt:lpstr>Wingdings</vt:lpstr>
      <vt:lpstr>Calibri</vt:lpstr>
      <vt:lpstr>Microsoft YaHei</vt:lpstr>
      <vt:lpstr>Arial Unicode MS</vt:lpstr>
      <vt:lpstr>Default Design</vt:lpstr>
      <vt:lpstr>PowerPoint 演示文稿</vt:lpstr>
      <vt:lpstr>Law of equal – marginal utility </vt:lpstr>
      <vt:lpstr>Law of Equi marginal utility  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Law of demand </dc:title>
  <dc:creator>ELCOT</dc:creator>
  <cp:lastModifiedBy>PERSONAL</cp:lastModifiedBy>
  <cp:revision>16</cp:revision>
  <dcterms:created xsi:type="dcterms:W3CDTF">2006-08-16T00:00:00Z</dcterms:created>
  <dcterms:modified xsi:type="dcterms:W3CDTF">2024-11-06T23:57:36Z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3170FF0F256C4F9C9F25981F38A7C0EA_12</vt:lpwstr>
  </property>
  <property fmtid="{D5CDD505-2E9C-101B-9397-08002B2CF9AE}" pid="3" name="KSOProductBuildVer">
    <vt:lpwstr>1033-12.2.0.18607</vt:lpwstr>
  </property>
</Properties>
</file>