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9" r:id="rId4"/>
    <p:sldId id="258" r:id="rId5"/>
    <p:sldId id="257" r:id="rId6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27" name="Text Placeholder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28" name="Date Placeholder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>
                <a:ea typeface="SimSun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29" name="Footer Placeholder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ea typeface="SimSun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30" name="Slide Number Placeholder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ea typeface="SimSun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27" name="Text Placeholder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28" name="Date Placeholder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>
                <a:ea typeface="SimSun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29" name="Footer Placeholder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ea typeface="SimSun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30" name="Slide Number Placeholder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ea typeface="SimSun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Subtitle 2"/>
          <p:cNvSpPr>
            <a:spLocks noGrp="1"/>
          </p:cNvSpPr>
          <p:nvPr>
            <p:ph type="subTitle" idx="1"/>
          </p:nvPr>
        </p:nvSpPr>
        <p:spPr>
          <a:xfrm>
            <a:off x="381000" y="1143000"/>
            <a:ext cx="8382000" cy="5562600"/>
          </a:xfrm>
        </p:spPr>
        <p:txBody>
          <a:bodyPr vert="horz" lIns="91440" tIns="45720" rIns="91440" bIns="45720" anchor="t" anchorCtr="0"/>
          <a:p>
            <a:pPr algn="ctr"/>
            <a:endParaRPr lang="en-US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/>
              <a:sym typeface="+mn-ea"/>
            </a:endParaRPr>
          </a:p>
          <a:p>
            <a:pPr algn="ctr"/>
            <a:endParaRPr lang="en-US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/>
              <a:sym typeface="+mn-ea"/>
            </a:endParaRPr>
          </a:p>
          <a:p>
            <a:pPr algn="ctr"/>
            <a:endParaRPr lang="en-US" dirty="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/>
              <a:sym typeface="+mn-ea"/>
            </a:endParaRPr>
          </a:p>
          <a:p>
            <a:pPr algn="ctr"/>
            <a:r>
              <a:rPr 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Dr. S. SENTHIL KUMAR </a:t>
            </a:r>
            <a:endParaRPr lang="en-US" sz="28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Assistant Professor &amp;Head, </a:t>
            </a:r>
            <a:br>
              <a:rPr 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</a:br>
            <a:r>
              <a:rPr 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Department of Economics </a:t>
            </a:r>
            <a:br>
              <a:rPr 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</a:br>
            <a:r>
              <a:rPr 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Cardamom Planters’ Association College Bodinayakanur </a:t>
            </a:r>
            <a:endParaRPr lang="en-US" altLang="zh-CN" sz="2800" kern="1200" baseline="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9" name="Title 1"/>
          <p:cNvSpPr>
            <a:spLocks noGrp="1"/>
          </p:cNvSpPr>
          <p:nvPr>
            <p:ph type="ctrTitle"/>
          </p:nvPr>
        </p:nvSpPr>
        <p:spPr>
          <a:xfrm>
            <a:off x="1441450" y="839788"/>
            <a:ext cx="6559550" cy="1157287"/>
          </a:xfrm>
        </p:spPr>
        <p:txBody>
          <a:bodyPr anchor="b" anchorCtr="0"/>
          <a:p>
            <a:pPr defTabSz="914400">
              <a:buClrTx/>
              <a:buSzTx/>
              <a:buFontTx/>
              <a:buNone/>
            </a:pPr>
            <a:br>
              <a:rPr lang="en-IN" altLang="en-US" kern="1200" baseline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br>
              <a:rPr lang="en-IN" altLang="en-US" kern="1200" baseline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br>
              <a:rPr lang="en-IN" altLang="en-US" kern="1200" baseline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en-IN" altLang="en-US" kern="1200" baseline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Law of diminishing marginal utility </a:t>
            </a:r>
            <a:br>
              <a:rPr lang="en-US" altLang="zh-CN" kern="1200" baseline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endParaRPr lang="en-US" altLang="zh-CN" kern="1200" baseline="0">
              <a:latin typeface="+mj-lt"/>
              <a:ea typeface="+mj-ea"/>
              <a:cs typeface="+mj-cs"/>
            </a:endParaRPr>
          </a:p>
        </p:txBody>
      </p:sp>
      <p:sp>
        <p:nvSpPr>
          <p:cNvPr id="2050" name="Subtitle 2"/>
          <p:cNvSpPr>
            <a:spLocks noGrp="1"/>
          </p:cNvSpPr>
          <p:nvPr>
            <p:ph type="subTitle" idx="1"/>
          </p:nvPr>
        </p:nvSpPr>
        <p:spPr/>
        <p:txBody>
          <a:bodyPr anchor="t" anchorCtr="0"/>
          <a:p>
            <a:pPr defTabSz="914400">
              <a:buClrTx/>
              <a:buSzTx/>
              <a:buFontTx/>
            </a:pPr>
            <a:endParaRPr lang="en-US" altLang="zh-CN" kern="1200" baseline="0">
              <a:latin typeface="+mn-lt"/>
              <a:ea typeface="+mn-ea"/>
              <a:cs typeface="+mn-cs"/>
            </a:endParaRPr>
          </a:p>
        </p:txBody>
      </p:sp>
      <p:pic>
        <p:nvPicPr>
          <p:cNvPr id="2051" name="Picture 3" descr="Answer the following question in 20 sentences.Explain the law of diminishing  Marginal Utility with the help of a table and diagram."/>
          <p:cNvPicPr/>
          <p:nvPr/>
        </p:nvPicPr>
        <p:blipFill>
          <a:blip r:embed="rId1"/>
          <a:stretch>
            <a:fillRect/>
          </a:stretch>
        </p:blipFill>
        <p:spPr>
          <a:xfrm>
            <a:off x="304800" y="1358900"/>
            <a:ext cx="8458200" cy="5270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algn="ctr"/>
            <a:r>
              <a:rPr lang="en-US" sz="7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 you </a:t>
            </a:r>
            <a:endParaRPr lang="en-US" sz="7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WPS Presentation</Application>
  <PresentationFormat/>
  <Paragraphs>9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SimSun</vt:lpstr>
      <vt:lpstr>Wingdings</vt:lpstr>
      <vt:lpstr>Arial Unicode MS</vt:lpstr>
      <vt:lpstr>Microsoft YaHei</vt:lpstr>
      <vt:lpstr>Calibri</vt:lpstr>
      <vt:lpstr>Default Design</vt:lpstr>
      <vt:lpstr>1_Default Design</vt:lpstr>
      <vt:lpstr>PowerPoint 演示文稿</vt:lpstr>
      <vt:lpstr>   Law of diminishing marginal utility 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_x000B_  Law of diminishing marginal utility  </dc:title>
  <dc:creator>PERSONAL</dc:creator>
  <cp:lastModifiedBy>PERSONAL</cp:lastModifiedBy>
  <cp:revision>2</cp:revision>
  <dcterms:created xsi:type="dcterms:W3CDTF">2021-10-20T01:01:49Z</dcterms:created>
  <dcterms:modified xsi:type="dcterms:W3CDTF">2024-11-06T23:56:38Z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1033-12.2.0.18607</vt:lpwstr>
  </property>
  <property fmtid="{D5CDD505-2E9C-101B-9397-08002B2CF9AE}" pid="3" name="ICV">
    <vt:lpwstr>66AFAC6292B5415AA78318C352E41BA7_12</vt:lpwstr>
  </property>
</Properties>
</file>