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8" r:id="rId4"/>
    <p:sldId id="257" r:id="rId5"/>
    <p:sldId id="261" r:id="rId6"/>
    <p:sldId id="271" r:id="rId7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27" name="Text Placeholder 1026"/>
          <p:cNvSpPr/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28" name="Date Placeholder 1027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fontAlgn="auto"/>
            <a:fld id="{1D8BD707-D9CF-40AE-B4C6-C98DA3205C09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  <p:sp>
        <p:nvSpPr>
          <p:cNvPr id="1029" name="Footer Placeholder 1028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fontAlgn="auto"/>
            <a:endParaRPr lang="en-US" strike="noStrike" noProof="1"/>
          </a:p>
        </p:txBody>
      </p:sp>
      <p:sp>
        <p:nvSpPr>
          <p:cNvPr id="1030" name="Slide Number Placeholder 1029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fontAlgn="auto"/>
            <a:fld id="{B6F15528-21DE-4FAA-801E-634DDDAF4B2B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381000" y="1143000"/>
            <a:ext cx="8382000" cy="5562600"/>
          </a:xfrm>
        </p:spPr>
        <p:txBody>
          <a:bodyPr vert="horz" lIns="91440" tIns="45720" rIns="91440" bIns="45720" anchor="t" anchorCtr="0"/>
          <a:p>
            <a:pPr algn="ctr"/>
            <a:endParaRPr lang="en-US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/>
            <a:endParaRPr lang="en-US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/>
            <a:endParaRPr lang="en-US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Dr. S. SENTHIL KUMAR </a:t>
            </a:r>
            <a:endParaRPr lang="en-US"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Assistant Professor &amp;Head, </a:t>
            </a:r>
            <a:b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Department of Economics </a:t>
            </a:r>
            <a:b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Cardamom Planters’ Association College Bodinayakanur </a:t>
            </a:r>
            <a:endParaRPr lang="en-US" altLang="zh-CN" sz="2800" kern="1200" baseline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Title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r>
              <a:rPr lang="en-IN" altLang="en-US" dirty="0">
                <a:solidFill>
                  <a:srgbClr val="002060"/>
                </a:solidFill>
              </a:rPr>
              <a:t>Law of demand </a:t>
            </a:r>
            <a:endParaRPr lang="en-US" altLang="zh-CN"/>
          </a:p>
        </p:txBody>
      </p:sp>
      <p:sp>
        <p:nvSpPr>
          <p:cNvPr id="3074" name="Content Placeholder 2"/>
          <p:cNvSpPr>
            <a:spLocks noGrp="1"/>
          </p:cNvSpPr>
          <p:nvPr>
            <p:ph idx="1"/>
          </p:nvPr>
        </p:nvSpPr>
        <p:spPr/>
        <p:txBody>
          <a:bodyPr anchor="t" anchorCtr="0"/>
          <a:p>
            <a:pPr algn="just">
              <a:lnSpc>
                <a:spcPct val="9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Meaning of Demand </a:t>
            </a:r>
            <a:endParaRPr lang="en-US" altLang="zh-CN" dirty="0">
              <a:solidFill>
                <a:srgbClr val="FF0000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Demand is essential for the creation, survival and profitability of a firm. It is essential to distinguish between demand and desire. A beggar’s demand for a </a:t>
            </a:r>
            <a:r>
              <a:rPr lang="en-US" altLang="zh-CN" dirty="0" err="1">
                <a:solidFill>
                  <a:srgbClr val="FF0000"/>
                </a:solidFill>
              </a:rPr>
              <a:t>Maruti</a:t>
            </a:r>
            <a:r>
              <a:rPr lang="en-US" altLang="zh-CN" dirty="0">
                <a:solidFill>
                  <a:srgbClr val="FF0000"/>
                </a:solidFill>
              </a:rPr>
              <a:t> car is only a desire and does not constitute a demand. </a:t>
            </a:r>
            <a:endParaRPr lang="en-US" altLang="zh-CN" dirty="0">
              <a:solidFill>
                <a:srgbClr val="FF0000"/>
              </a:solidFill>
            </a:endParaRPr>
          </a:p>
          <a:p>
            <a:pPr algn="just">
              <a:lnSpc>
                <a:spcPct val="90000"/>
              </a:lnSpc>
            </a:pPr>
            <a:endParaRPr lang="en-IN" altLang="en-US" dirty="0">
              <a:solidFill>
                <a:srgbClr val="FF0000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IN" altLang="en-US" dirty="0">
                <a:solidFill>
                  <a:srgbClr val="FF0000"/>
                </a:solidFill>
              </a:rPr>
              <a:t>In the words of </a:t>
            </a:r>
            <a:r>
              <a:rPr lang="en-IN" altLang="en-US" dirty="0" err="1">
                <a:solidFill>
                  <a:srgbClr val="FF0000"/>
                </a:solidFill>
              </a:rPr>
              <a:t>Prof.J.Harvey</a:t>
            </a:r>
            <a:r>
              <a:rPr lang="en-IN" altLang="en-US" dirty="0">
                <a:solidFill>
                  <a:srgbClr val="FF0000"/>
                </a:solidFill>
              </a:rPr>
              <a:t> “Demand in economics is the desire to possess something and the willingness and the ability to pay a certain price in order to possess it. 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610600" cy="6705600"/>
          </a:xfrm>
        </p:spPr>
        <p:txBody>
          <a:bodyPr vert="horz" lIns="91440" tIns="45720" rIns="91440" bIns="45720" anchor="t" anchorCtr="0"/>
          <a:p>
            <a:pPr algn="just">
              <a:buFont typeface="Wingdings" panose="05000000000000000000" pitchFamily="2" charset="2"/>
              <a:buChar char="Ø"/>
            </a:pPr>
            <a:r>
              <a:rPr lang="en-IN" altLang="en-US" dirty="0"/>
              <a:t> </a:t>
            </a:r>
            <a:r>
              <a:rPr lang="en-IN" altLang="en-US" dirty="0">
                <a:solidFill>
                  <a:srgbClr val="FF0000"/>
                </a:solidFill>
              </a:rPr>
              <a:t>According to stonier and Hague, “Demand in economics means demand backed up by enough money to pay for the good demanded.</a:t>
            </a:r>
            <a:endParaRPr lang="en-IN" altLang="en-US" dirty="0">
              <a:solidFill>
                <a:srgbClr val="FF000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IN" altLang="en-US" dirty="0">
              <a:solidFill>
                <a:srgbClr val="FF000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altLang="en-US" dirty="0">
                <a:solidFill>
                  <a:srgbClr val="FF0000"/>
                </a:solidFill>
              </a:rPr>
              <a:t>Demand is always at a price. As Prof. </a:t>
            </a:r>
            <a:r>
              <a:rPr lang="en-IN" altLang="en-US" dirty="0" err="1">
                <a:solidFill>
                  <a:srgbClr val="FF0000"/>
                </a:solidFill>
              </a:rPr>
              <a:t>Benham</a:t>
            </a:r>
            <a:r>
              <a:rPr lang="en-IN" altLang="en-US" dirty="0">
                <a:solidFill>
                  <a:srgbClr val="FF0000"/>
                </a:solidFill>
              </a:rPr>
              <a:t>, points out “ The demand for a thing at a given price is the amount of it which will be bought per unit of time at that price. 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 anchorCtr="0"/>
          <a:p>
            <a:endParaRPr lang="en-US" altLang="zh-CN"/>
          </a:p>
        </p:txBody>
      </p:sp>
      <p:pic>
        <p:nvPicPr>
          <p:cNvPr id="5122" name="Content Placeholder 3" descr="Law of Demand with Schedule and curve"/>
          <p:cNvPicPr/>
          <p:nvPr/>
        </p:nvPicPr>
        <p:blipFill>
          <a:blip r:embed="rId1"/>
          <a:stretch>
            <a:fillRect/>
          </a:stretch>
        </p:blipFill>
        <p:spPr>
          <a:xfrm>
            <a:off x="762000" y="533400"/>
            <a:ext cx="8153400" cy="6096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853</Words>
  <Application>WPS Presentation</Application>
  <PresentationFormat>On-screen Show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SimSun</vt:lpstr>
      <vt:lpstr>Wingdings</vt:lpstr>
      <vt:lpstr>Calibri</vt:lpstr>
      <vt:lpstr>Microsoft YaHei</vt:lpstr>
      <vt:lpstr>Arial Unicode MS</vt:lpstr>
      <vt:lpstr>Default Design</vt:lpstr>
      <vt:lpstr>PowerPoint 演示文稿</vt:lpstr>
      <vt:lpstr>Law of demand 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 of demand </dc:title>
  <dc:creator>ELCOT</dc:creator>
  <cp:lastModifiedBy>PERSONAL</cp:lastModifiedBy>
  <cp:revision>17</cp:revision>
  <dcterms:created xsi:type="dcterms:W3CDTF">2006-08-16T00:00:00Z</dcterms:created>
  <dcterms:modified xsi:type="dcterms:W3CDTF">2024-11-06T23:55:46Z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3170FF0F256C4F9C9F25981F38A7C0EA_12</vt:lpwstr>
  </property>
  <property fmtid="{D5CDD505-2E9C-101B-9397-08002B2CF9AE}" pid="3" name="KSOProductBuildVer">
    <vt:lpwstr>1033-12.2.0.18607</vt:lpwstr>
  </property>
</Properties>
</file>