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16" autoAdjust="0"/>
    <p:restoredTop sz="94660" autoAdjust="0"/>
  </p:normalViewPr>
  <p:slideViewPr>
    <p:cSldViewPr snapToGrid="0">
      <p:cViewPr>
        <p:scale>
          <a:sx n="40" d="100"/>
          <a:sy n="40" d="100"/>
        </p:scale>
        <p:origin x="-1602" y="-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6014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579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3551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51640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718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57691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404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836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9500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8937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625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39057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00763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16075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84258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884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6F4F2-6BA8-4C84-B239-AC758A8AA958}" type="datetimeFigureOut">
              <a:rPr lang="en-IN" smtClean="0"/>
              <a:pPr/>
              <a:t>19-11-2024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5C65A9-DE3A-4203-B63D-E63A1CCCFEC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2224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69818"/>
            <a:ext cx="857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 smtClean="0">
              <a:latin typeface="SunTommy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1264" y="1034716"/>
            <a:ext cx="108043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/>
              <a:t>க. </a:t>
            </a:r>
            <a:r>
              <a:rPr lang="en-US" b="1" dirty="0" err="1" smtClean="0"/>
              <a:t>தனலெட்சுமி</a:t>
            </a:r>
            <a:r>
              <a:rPr lang="en-US" b="1" dirty="0" smtClean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b="1" dirty="0" err="1" smtClean="0"/>
              <a:t>உதவிப்</a:t>
            </a:r>
            <a:r>
              <a:rPr lang="en-US" b="1" dirty="0" smtClean="0"/>
              <a:t>   </a:t>
            </a:r>
            <a:r>
              <a:rPr lang="en-US" b="1" dirty="0" err="1" smtClean="0"/>
              <a:t>பேராசிரியர்</a:t>
            </a:r>
            <a:endParaRPr lang="en-US" b="1" dirty="0" smtClean="0"/>
          </a:p>
          <a:p>
            <a:pPr algn="ctr">
              <a:lnSpc>
                <a:spcPct val="150000"/>
              </a:lnSpc>
            </a:pPr>
            <a:r>
              <a:rPr lang="en-US" b="1" dirty="0" err="1" smtClean="0">
                <a:latin typeface="Franklin Gothic Book" pitchFamily="34" charset="0"/>
              </a:rPr>
              <a:t>கார்டமம்</a:t>
            </a:r>
            <a:r>
              <a:rPr lang="en-US" b="1" dirty="0" smtClean="0">
                <a:latin typeface="Franklin Gothic Book" pitchFamily="34" charset="0"/>
              </a:rPr>
              <a:t> </a:t>
            </a:r>
            <a:r>
              <a:rPr lang="en-US" b="1" dirty="0" err="1" smtClean="0">
                <a:latin typeface="Franklin Gothic Book" pitchFamily="34" charset="0"/>
              </a:rPr>
              <a:t>பிளாண்டர்ஸ்</a:t>
            </a:r>
            <a:r>
              <a:rPr lang="en-US" b="1" dirty="0" smtClean="0">
                <a:latin typeface="Franklin Gothic Book" pitchFamily="34" charset="0"/>
              </a:rPr>
              <a:t> </a:t>
            </a:r>
            <a:r>
              <a:rPr lang="en-US" b="1" dirty="0" err="1" smtClean="0">
                <a:latin typeface="Franklin Gothic Book" pitchFamily="34" charset="0"/>
              </a:rPr>
              <a:t>அசோசியேசன்</a:t>
            </a:r>
            <a:r>
              <a:rPr lang="en-US" b="1" dirty="0" smtClean="0">
                <a:latin typeface="Franklin Gothic Book" pitchFamily="34" charset="0"/>
              </a:rPr>
              <a:t> </a:t>
            </a:r>
            <a:r>
              <a:rPr lang="en-US" b="1" dirty="0" err="1" smtClean="0">
                <a:latin typeface="Franklin Gothic Book" pitchFamily="34" charset="0"/>
              </a:rPr>
              <a:t>காலேஜ்</a:t>
            </a:r>
            <a:endParaRPr lang="en-US" b="1" dirty="0" smtClean="0">
              <a:latin typeface="Franklin Gothic Book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err="1" smtClean="0">
                <a:latin typeface="Franklin Gothic Book" pitchFamily="34" charset="0"/>
              </a:rPr>
              <a:t>போடிநாயக்கனூர்</a:t>
            </a:r>
            <a:endParaRPr lang="en-IN" sz="2000" b="1" dirty="0" smtClean="0">
              <a:latin typeface="Franklin Gothic Book" pitchFamily="34" charset="0"/>
            </a:endParaRPr>
          </a:p>
          <a:p>
            <a:pPr algn="ctr"/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143323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53D839AF-8552-984C-B237-F4E5F0788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6385" y="278624"/>
            <a:ext cx="4144379" cy="63321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-1340974"/>
            <a:ext cx="9989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SunTommy" pitchFamily="2" charset="0"/>
              </a:rPr>
              <a:t>            </a:t>
            </a:r>
            <a:r>
              <a:rPr lang="en-US" sz="4800" dirty="0" err="1" smtClean="0">
                <a:latin typeface="SunTommy" pitchFamily="2" charset="0"/>
              </a:rPr>
              <a:t>கம்பராமாயணம்</a:t>
            </a:r>
            <a:endParaRPr lang="en-IN" sz="4800" dirty="0">
              <a:latin typeface="SunTommy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="" xmlns:a16="http://schemas.microsoft.com/office/drawing/2014/main" id="{03ED7DF6-D117-8445-BB77-00ACF2777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2309" y="278624"/>
            <a:ext cx="5532834" cy="562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401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="" xmlns:a16="http://schemas.microsoft.com/office/drawing/2014/main" id="{3BB30099-EF0C-FA4E-9F7A-D07E0E979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9237" y="1027789"/>
            <a:ext cx="4584396" cy="51530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0796" y="-789709"/>
            <a:ext cx="4682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nTommy" pitchFamily="2" charset="0"/>
              </a:rPr>
              <a:t>குகப்</a:t>
            </a:r>
            <a:r>
              <a:rPr lang="en-US" sz="4400" dirty="0" smtClean="0">
                <a:latin typeface="SunTommy" pitchFamily="2" charset="0"/>
              </a:rPr>
              <a:t> </a:t>
            </a:r>
            <a:r>
              <a:rPr lang="en-US" sz="4400" dirty="0" err="1" smtClean="0">
                <a:latin typeface="SunTommy" pitchFamily="2" charset="0"/>
              </a:rPr>
              <a:t>படலம்</a:t>
            </a:r>
            <a:endParaRPr lang="en-IN" sz="4400" dirty="0">
              <a:latin typeface="SunTomm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113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8364" y="983673"/>
            <a:ext cx="80079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en-US" b="0" i="0" dirty="0" smtClean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ஆய காலையின், ஆயிரம் அம்பிக்கு</a:t>
            </a: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நாயகன், போர்க் குகன் எனும் நாமத்தான்,</a:t>
            </a: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தூய கங்கைத் துறை விடும் தொன்மையான்,</a:t>
            </a: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காயும் வில்லினன், கல் திரள் தோளினான்</a:t>
            </a:r>
            <a:endParaRPr lang="en-US" b="0" i="0" dirty="0" smtClean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/>
            </a:r>
            <a:b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துடியன், நாயினன், தோற் செருப்பு ஆர்த்த பேர்-</a:t>
            </a: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அடியன், அல் செறிந்தன்ன நிறத்தினான்,</a:t>
            </a: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நெடிய தானை நெருங்கலின், நீர் முகில்</a:t>
            </a:r>
          </a:p>
          <a:p>
            <a:pPr>
              <a:lnSpc>
                <a:spcPct val="200000"/>
              </a:lnSpc>
            </a:pPr>
            <a:r>
              <a:rPr lang="ta-IN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இடியினோடு எழுந்தாலன்ன ஈட்டினான்</a:t>
            </a:r>
            <a:endParaRPr lang="ta-IN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4764" y="346364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SunTommy" pitchFamily="2" charset="0"/>
              </a:rPr>
              <a:t>குகனின்</a:t>
            </a:r>
            <a:r>
              <a:rPr lang="en-US" sz="3600" dirty="0" smtClean="0">
                <a:latin typeface="SunTommy" pitchFamily="2" charset="0"/>
              </a:rPr>
              <a:t> </a:t>
            </a:r>
            <a:r>
              <a:rPr lang="en-US" sz="3600" dirty="0" err="1" smtClean="0">
                <a:latin typeface="SunTommy" pitchFamily="2" charset="0"/>
              </a:rPr>
              <a:t>தோற்றம்</a:t>
            </a:r>
            <a:endParaRPr lang="en-IN" sz="3600" dirty="0">
              <a:latin typeface="SunTomm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081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9455" y="997527"/>
            <a:ext cx="3893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unTommy" pitchFamily="2" charset="0"/>
              </a:rPr>
              <a:t>       </a:t>
            </a:r>
            <a:r>
              <a:rPr lang="en-US" sz="2800" dirty="0" err="1" smtClean="0">
                <a:latin typeface="SunTommy" pitchFamily="2" charset="0"/>
              </a:rPr>
              <a:t>பாடல்</a:t>
            </a:r>
            <a:r>
              <a:rPr lang="en-US" sz="2800" dirty="0" smtClean="0">
                <a:latin typeface="SunTommy" pitchFamily="2" charset="0"/>
              </a:rPr>
              <a:t> </a:t>
            </a:r>
            <a:r>
              <a:rPr lang="en-US" sz="2800" dirty="0" err="1" smtClean="0">
                <a:latin typeface="SunTommy" pitchFamily="2" charset="0"/>
              </a:rPr>
              <a:t>விளக்கம்</a:t>
            </a:r>
            <a:endParaRPr lang="en-IN" sz="2800" dirty="0">
              <a:latin typeface="SunTommy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1383" y="1520747"/>
            <a:ext cx="813261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a-IN" b="0" i="0" dirty="0" smtClean="0">
                <a:solidFill>
                  <a:srgbClr val="565656"/>
                </a:solidFill>
                <a:effectLst/>
                <a:latin typeface="__Noto_Sans_Ol_Chiki_6253e2"/>
              </a:rPr>
              <a:t>குகன், வேட்டுவர் குலத் தலைவன்; அரையில் ஆடையும் காலில் தோல் செருப்பும் அணிந்தவன்; இடுப்பைச் சுற்றிக் கட்டிய ஒன்றோடு ஒன்று பிணைக்கப்பட்ட புலி வாலை உடையவன்; வீரக் கழலுடன் அணிகலன்கள் பல அணிந்தவன்; இருளைத் தொடுத்தது போன்ற கருத்த தலைமயிர் கொண்டவன். பாறை போன்ற பரந்த மார்பும், இந்திரனது வச்சிராயுதத்தைப் போன்ற இடையும், நீண்ட கைகளும், கொடிய பார்வையும், பித்தன் போலத் தொடர்பில்லாத பேச்சும், கருமையான நிறத்தைப் பெற்ற உடலும் கொண்டவன்.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45575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🔥 Thank You Images in Tamil in FHD Download free - Images SRk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763" y="312543"/>
            <a:ext cx="6192981" cy="561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908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107</Words>
  <Application>Microsoft Office PowerPoint</Application>
  <PresentationFormat>Custom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Facet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cpac</dc:creator>
  <cp:lastModifiedBy>MASILAMANI</cp:lastModifiedBy>
  <cp:revision>3</cp:revision>
  <dcterms:created xsi:type="dcterms:W3CDTF">2024-11-18T09:02:40Z</dcterms:created>
  <dcterms:modified xsi:type="dcterms:W3CDTF">2024-11-19T10:06:17Z</dcterms:modified>
</cp:coreProperties>
</file>