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57" r:id="rId5"/>
    <p:sldId id="261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27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74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067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2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00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00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50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71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99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16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97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EFE1-D161-4BF8-BD2D-CD2B69779388}" type="datetimeFigureOut">
              <a:rPr lang="en-IN" smtClean="0"/>
              <a:t>06-12-2024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799BFED-E4DE-49C3-BCCA-C77A85A31807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36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6C9E-868A-687C-A52E-A28EF25132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A1B67-EE16-053C-FE72-A9C470A66F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895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0790" y="788019"/>
            <a:ext cx="8825658" cy="2677648"/>
          </a:xfrm>
        </p:spPr>
        <p:txBody>
          <a:bodyPr/>
          <a:lstStyle/>
          <a:p>
            <a:r>
              <a:rPr lang="en-US" sz="4400" b="1" dirty="0"/>
              <a:t>Operation Research and Its       Application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68603" y="3580592"/>
            <a:ext cx="8825658" cy="148895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M.Poochelvi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Assistant Professor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Department Of Mathematics[SF]</a:t>
            </a:r>
          </a:p>
        </p:txBody>
      </p:sp>
    </p:spTree>
    <p:extLst>
      <p:ext uri="{BB962C8B-B14F-4D97-AF65-F5344CB8AC3E}">
        <p14:creationId xmlns:p14="http://schemas.microsoft.com/office/powerpoint/2010/main" val="4871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1759" y="715215"/>
            <a:ext cx="8825658" cy="1327585"/>
          </a:xfrm>
        </p:spPr>
        <p:txBody>
          <a:bodyPr/>
          <a:lstStyle/>
          <a:p>
            <a:r>
              <a:rPr lang="en-US" sz="4400" b="1" dirty="0" err="1"/>
              <a:t>INtroduction</a:t>
            </a:r>
            <a:r>
              <a:rPr lang="en-US" sz="4400" b="1" dirty="0"/>
              <a:t> of Graph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68603" y="3580592"/>
            <a:ext cx="8825658" cy="148895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M.Poochelvi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Assistant Professor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Department Of Mathematics[SF]</a:t>
            </a:r>
          </a:p>
        </p:txBody>
      </p:sp>
    </p:spTree>
    <p:extLst>
      <p:ext uri="{BB962C8B-B14F-4D97-AF65-F5344CB8AC3E}">
        <p14:creationId xmlns:p14="http://schemas.microsoft.com/office/powerpoint/2010/main" val="325597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3C2D4-0973-1742-8B0D-5D41179BD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2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CFCF77-1FA1-7A72-3B59-056BBDE01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1385887"/>
            <a:ext cx="8072437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2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AB561-7BC1-F06C-24FE-72B1E979D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1" y="928689"/>
            <a:ext cx="7743824" cy="45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47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5EDC92-22A1-E499-9AD7-139ACBD66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828675"/>
            <a:ext cx="8086725" cy="444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14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0D0C-BBEE-0F13-F486-ECA5AD6A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261844"/>
            <a:ext cx="9603275" cy="1049235"/>
          </a:xfrm>
        </p:spPr>
        <p:txBody>
          <a:bodyPr>
            <a:normAutofit/>
          </a:bodyPr>
          <a:lstStyle/>
          <a:p>
            <a:r>
              <a:rPr lang="en-IN" sz="5400" b="1" dirty="0"/>
              <a:t>          Thank  you</a:t>
            </a:r>
          </a:p>
        </p:txBody>
      </p:sp>
    </p:spTree>
    <p:extLst>
      <p:ext uri="{BB962C8B-B14F-4D97-AF65-F5344CB8AC3E}">
        <p14:creationId xmlns:p14="http://schemas.microsoft.com/office/powerpoint/2010/main" val="305263521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34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PowerPoint Presentation</vt:lpstr>
      <vt:lpstr>Operation Research and Its       Application</vt:lpstr>
      <vt:lpstr>INtroduction of Graph Theory</vt:lpstr>
      <vt:lpstr>PowerPoint Presentation</vt:lpstr>
      <vt:lpstr>PowerPoint Presentation</vt:lpstr>
      <vt:lpstr>PowerPoint Presentation</vt:lpstr>
      <vt:lpstr>PowerPoint Presentation</vt:lpstr>
      <vt:lpstr>          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poovi pooja</dc:creator>
  <cp:lastModifiedBy>poovi pooja</cp:lastModifiedBy>
  <cp:revision>2</cp:revision>
  <dcterms:created xsi:type="dcterms:W3CDTF">2024-12-06T07:11:09Z</dcterms:created>
  <dcterms:modified xsi:type="dcterms:W3CDTF">2024-12-06T08:54:53Z</dcterms:modified>
</cp:coreProperties>
</file>