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92702" y="886265"/>
            <a:ext cx="596470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i="1" dirty="0" smtClean="0">
                <a:latin typeface="Times New Roman" pitchFamily="18" charset="0"/>
                <a:cs typeface="Times New Roman" pitchFamily="18" charset="0"/>
              </a:rPr>
              <a:t>INTERNATIONAL BUSINESS</a:t>
            </a:r>
            <a:endParaRPr lang="en-US" sz="4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3840480"/>
            <a:ext cx="4572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S.P.SUBHA  </a:t>
            </a:r>
            <a:br>
              <a:rPr lang="en-U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Guest lecturer in commerce </a:t>
            </a:r>
          </a:p>
          <a:p>
            <a:pPr algn="ctr"/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PG Department of Commerce</a:t>
            </a:r>
            <a:br>
              <a:rPr lang="en-U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C.P.A College</a:t>
            </a:r>
            <a:br>
              <a:rPr lang="en-U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Bodinayakanur</a:t>
            </a: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International-Business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International-Busines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International-Busines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International-Busines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International-Busines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International-Business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International-Busines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International-Busines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International-Busines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International-Busines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International-Busines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International-Business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International-Business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International-Business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International-Business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International-Business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International-Business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International-Busines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International-Business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International-Business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International-Business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International-Business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</TotalTime>
  <Words>3</Words>
  <Application>Microsoft Office PowerPoint</Application>
  <PresentationFormat>On-screen Show (4:3)</PresentationFormat>
  <Paragraphs>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SUBA</dc:creator>
  <dc:description>generated using python-pptx</dc:description>
  <cp:lastModifiedBy>SUBA</cp:lastModifiedBy>
  <cp:revision>2</cp:revision>
  <dcterms:created xsi:type="dcterms:W3CDTF">2013-01-27T09:14:16Z</dcterms:created>
  <dcterms:modified xsi:type="dcterms:W3CDTF">2024-11-13T07:44:25Z</dcterms:modified>
</cp:coreProperties>
</file>