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7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931984"/>
            <a:ext cx="9404723" cy="1670537"/>
          </a:xfrm>
        </p:spPr>
        <p:txBody>
          <a:bodyPr/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International Business Theories</a:t>
            </a: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5668" y="2052918"/>
            <a:ext cx="6638193" cy="4195481"/>
          </a:xfrm>
        </p:spPr>
        <p:txBody>
          <a:bodyPr>
            <a:normAutofit fontScale="85000" lnSpcReduction="20000"/>
          </a:bodyPr>
          <a:lstStyle/>
          <a:p>
            <a:pPr algn="ctr"/>
            <a:endParaRPr lang="en-IN" dirty="0" smtClean="0"/>
          </a:p>
          <a:p>
            <a:pPr algn="ctr"/>
            <a:endParaRPr lang="en-IN" dirty="0"/>
          </a:p>
          <a:p>
            <a:pPr algn="ctr"/>
            <a:endParaRPr lang="en-IN" dirty="0" smtClean="0"/>
          </a:p>
          <a:p>
            <a:pPr algn="ctr"/>
            <a:endParaRPr lang="en-IN" dirty="0"/>
          </a:p>
          <a:p>
            <a:pPr algn="ctr"/>
            <a:endParaRPr lang="en-IN" dirty="0" smtClean="0"/>
          </a:p>
          <a:p>
            <a:pPr algn="ctr"/>
            <a:r>
              <a:rPr lang="en-IN" sz="3000" dirty="0" smtClean="0"/>
              <a:t>By </a:t>
            </a:r>
          </a:p>
          <a:p>
            <a:pPr algn="ctr"/>
            <a:r>
              <a:rPr lang="en-IN" sz="3000" dirty="0" err="1"/>
              <a:t>Dr.S.Vijayalakshmi</a:t>
            </a:r>
            <a:r>
              <a:rPr lang="en-IN" sz="3000" dirty="0"/>
              <a:t>.</a:t>
            </a:r>
            <a:endParaRPr lang="en-IN" sz="3000" dirty="0"/>
          </a:p>
          <a:p>
            <a:pPr algn="ctr"/>
            <a:r>
              <a:rPr lang="en-IN" sz="3000" dirty="0"/>
              <a:t>Assistant Professor</a:t>
            </a:r>
            <a:endParaRPr lang="en-IN" sz="3000" dirty="0"/>
          </a:p>
          <a:p>
            <a:pPr algn="ctr"/>
            <a:r>
              <a:rPr lang="en-IN" sz="3000" dirty="0" err="1"/>
              <a:t>C.P.A.College,Bodinayakanur</a:t>
            </a:r>
            <a:endParaRPr lang="en-IN" sz="3000" dirty="0"/>
          </a:p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909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00100"/>
            <a:ext cx="8686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International Business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Theories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Definition: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Business theories seek to explain why and how firms engage in business activities across borders.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Importance: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these theories helps businesses strategize for international markets, manage risks, and enhance global competitiveness.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78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2177" y="852853"/>
            <a:ext cx="76229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Main Theories: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Mercantilism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Advantage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Advantage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Heckscher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-Ohlin Theory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Life Cycle Theory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Porter’s Diamond Model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Product Life Cycle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Eclectic (OLI) Paradigm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11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985" y="729762"/>
            <a:ext cx="821201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Mercantilism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nation's wealth is measured by its stock of gold and silver; countries should export more than they import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Governments should encourage exports and limit imports (through tariffs and quotas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Historical practice of protectionist policies (e.g., 16th-century Spain)</a:t>
            </a:r>
          </a:p>
        </p:txBody>
      </p:sp>
    </p:spTree>
    <p:extLst>
      <p:ext uri="{BB962C8B-B14F-4D97-AF65-F5344CB8AC3E}">
        <p14:creationId xmlns:p14="http://schemas.microsoft.com/office/powerpoint/2010/main" val="1174325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9232" y="615462"/>
            <a:ext cx="71481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Advantage (Adam Smith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country has an absolute advantage over another if it can produce a good more efficiently (with fewer resources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Specialize in products where the country has an absolute advantage, then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trade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Country A can produce wine and Country B can produce cloth more efficiently, both should specialize and trade.</a:t>
            </a:r>
          </a:p>
        </p:txBody>
      </p:sp>
    </p:spTree>
    <p:extLst>
      <p:ext uri="{BB962C8B-B14F-4D97-AF65-F5344CB8AC3E}">
        <p14:creationId xmlns:p14="http://schemas.microsoft.com/office/powerpoint/2010/main" val="261750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7685" y="800100"/>
            <a:ext cx="80449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Advantage (David Ricardo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Even if a country does not have an absolute advantage, it can still benefit from trade by specializing in the good it produces most efficiently (with the lowest opportunity cost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Focus on what you do best, and trade to obtain the goods you can’t produce 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efficiently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Even if a country has an absolute advantage in all goods, it should still trade based on comparative advantage.</a:t>
            </a:r>
          </a:p>
        </p:txBody>
      </p:sp>
    </p:spTree>
    <p:extLst>
      <p:ext uri="{BB962C8B-B14F-4D97-AF65-F5344CB8AC3E}">
        <p14:creationId xmlns:p14="http://schemas.microsoft.com/office/powerpoint/2010/main" val="305339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4931" y="747346"/>
            <a:ext cx="837906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Heckscher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-Ohlin Theory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Countries will export goods that require abundant factors of production (land, labor, capital) that are in abundant supply, and import goods that require factors that are in scarce supply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 endowments (e.g., land, labor) influence trade patterns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Capital-abundant countries (like the U.S.) will export capital-intensive goods like technology, while labor-abundant countries (like China) will export labor-intensive goods like textiles.</a:t>
            </a:r>
          </a:p>
        </p:txBody>
      </p:sp>
    </p:spTree>
    <p:extLst>
      <p:ext uri="{BB962C8B-B14F-4D97-AF65-F5344CB8AC3E}">
        <p14:creationId xmlns:p14="http://schemas.microsoft.com/office/powerpoint/2010/main" val="66318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3531" y="571500"/>
            <a:ext cx="815046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Life Cycle Theory (Raymond Vernon)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product goes through different stages: introduction, growth, maturity, and decline. Initially, products are produced and sold in the home country, but as they mature, production shifts to other countries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Firms must adapt strategies as products mature (e.g., shift production to lower-cost countries).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Early production of electronics in the U.S., followed by shifts to Japan and South Korea, and eventually to China and Southeast Asia.</a:t>
            </a:r>
          </a:p>
        </p:txBody>
      </p:sp>
    </p:spTree>
    <p:extLst>
      <p:ext uri="{BB962C8B-B14F-4D97-AF65-F5344CB8AC3E}">
        <p14:creationId xmlns:p14="http://schemas.microsoft.com/office/powerpoint/2010/main" val="56428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647" y="580293"/>
            <a:ext cx="88274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Porter’s Diamond Model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nation’s competitiveness in a particular industry depends on four key factors: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Conditions: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Natural resources, skilled labor, infrastructure.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Demand Conditions: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market demand.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 and Supporting Industries: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Presence of competitive suppliers.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 Strategy, Structure, and Rivalry: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 firms are structured and how competitive they are within the country.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Nations with favorable conditions can develop competitive industries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competitive advantage of Italy in the luxury fashion industry due to strong local suppliers and demand.</a:t>
            </a:r>
          </a:p>
        </p:txBody>
      </p:sp>
    </p:spTree>
    <p:extLst>
      <p:ext uri="{BB962C8B-B14F-4D97-AF65-F5344CB8AC3E}">
        <p14:creationId xmlns:p14="http://schemas.microsoft.com/office/powerpoint/2010/main" val="1848861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352" y="646001"/>
            <a:ext cx="77665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Product Life Cycle (IPLC)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cycle of a product's development from innovation to maturity and decline follows a similar pattern to the Product Life Cycle but is applied in an international context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Firms often start by exporting the product and then move production offshore as demand grows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U.S. firms initially export products like consumer electronics to foreign markets, later shifting manufacturing to countries with cheaper labor.</a:t>
            </a:r>
          </a:p>
        </p:txBody>
      </p:sp>
    </p:spTree>
    <p:extLst>
      <p:ext uri="{BB962C8B-B14F-4D97-AF65-F5344CB8AC3E}">
        <p14:creationId xmlns:p14="http://schemas.microsoft.com/office/powerpoint/2010/main" val="201500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5608" y="404446"/>
            <a:ext cx="899453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Eclectic (OLI) Paradigm (John Dunning)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Firms engage in foreign direct investment (FDI) when they possess three advantages: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Ownership Advantages: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Firm-specific advantages such as technology, brand, or management expertise.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Advantages: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Benefits of operating in a specific location (e.g., lower costs, access to markets).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Internalization Advantages: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Benefits from managing operations internally rather than through partnerships or licensing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FDI is more likely when a firm can leverage its competitive advantages abroad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Toyota’s decision to establish manufacturing plants in the U.S. based on ownership of technology, favorable location (cost, market access), and internal management.</a:t>
            </a:r>
          </a:p>
        </p:txBody>
      </p:sp>
    </p:spTree>
    <p:extLst>
      <p:ext uri="{BB962C8B-B14F-4D97-AF65-F5344CB8AC3E}">
        <p14:creationId xmlns:p14="http://schemas.microsoft.com/office/powerpoint/2010/main" val="1949102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6862" y="940777"/>
            <a:ext cx="101287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Globalization and International Business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Globalization has led to a more integrated world economy, creating opportunities and challenges for businesses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for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Firms must understand the impact of global economic forces, cultural differences, and international regulations to succeed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supply chains and multinational corporations (e.g., Apple, Coca-Cola).</a:t>
            </a:r>
          </a:p>
        </p:txBody>
      </p:sp>
    </p:spTree>
    <p:extLst>
      <p:ext uri="{BB962C8B-B14F-4D97-AF65-F5344CB8AC3E}">
        <p14:creationId xmlns:p14="http://schemas.microsoft.com/office/powerpoint/2010/main" val="12766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0438" y="589085"/>
            <a:ext cx="919675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algn="just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Key Theories: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Mercantilism: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Focus on exports.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and Comparative Advantage: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Benefits of specialization and trade.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Heckscher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-Ohlin: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Trade based on factor endowments.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Life Cycle &amp; IPLC: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 product stages impact global business.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Porter’s Diamond &amp; OLI: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Theories that explain competitive advantage and FDI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for Modern Business: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Understanding international business theories helps firms formulate strategies to compete in global markets.</a:t>
            </a:r>
          </a:p>
        </p:txBody>
      </p:sp>
    </p:spTree>
    <p:extLst>
      <p:ext uri="{BB962C8B-B14F-4D97-AF65-F5344CB8AC3E}">
        <p14:creationId xmlns:p14="http://schemas.microsoft.com/office/powerpoint/2010/main" val="4200937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ank-You-1.jpg (1000×75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961" y="924559"/>
            <a:ext cx="8604347" cy="435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674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</TotalTime>
  <Words>929</Words>
  <Application>Microsoft Office PowerPoint</Application>
  <PresentationFormat>Widescreen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Ion</vt:lpstr>
      <vt:lpstr>Introduction to International Business Theories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Prinyanga pon</dc:creator>
  <cp:lastModifiedBy>Prinyanga pon</cp:lastModifiedBy>
  <cp:revision>5</cp:revision>
  <dcterms:created xsi:type="dcterms:W3CDTF">2024-11-17T16:09:47Z</dcterms:created>
  <dcterms:modified xsi:type="dcterms:W3CDTF">2024-11-17T16:46:28Z</dcterms:modified>
</cp:coreProperties>
</file>