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74BC7C-87E2-4085-B963-82258DE719FD}" type="datetimeFigureOut">
              <a:rPr lang="en-US" smtClean="0"/>
              <a:t>7/19/2025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878C20-C484-4A32-8C6E-6A5559E7B7F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878C20-C484-4A32-8C6E-6A5559E7B7FA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18B19-B455-41DA-9009-B2F8C8AB9B1D}" type="datetimeFigureOut">
              <a:rPr lang="en-US" smtClean="0"/>
              <a:pPr/>
              <a:t>7/19/2025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27B53-F50A-4EE6-B8B3-8FE5FF8597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18B19-B455-41DA-9009-B2F8C8AB9B1D}" type="datetimeFigureOut">
              <a:rPr lang="en-US" smtClean="0"/>
              <a:pPr/>
              <a:t>7/19/2025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27B53-F50A-4EE6-B8B3-8FE5FF8597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18B19-B455-41DA-9009-B2F8C8AB9B1D}" type="datetimeFigureOut">
              <a:rPr lang="en-US" smtClean="0"/>
              <a:pPr/>
              <a:t>7/19/2025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27B53-F50A-4EE6-B8B3-8FE5FF8597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18B19-B455-41DA-9009-B2F8C8AB9B1D}" type="datetimeFigureOut">
              <a:rPr lang="en-US" smtClean="0"/>
              <a:pPr/>
              <a:t>7/19/2025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27B53-F50A-4EE6-B8B3-8FE5FF8597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18B19-B455-41DA-9009-B2F8C8AB9B1D}" type="datetimeFigureOut">
              <a:rPr lang="en-US" smtClean="0"/>
              <a:pPr/>
              <a:t>7/19/2025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27B53-F50A-4EE6-B8B3-8FE5FF8597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18B19-B455-41DA-9009-B2F8C8AB9B1D}" type="datetimeFigureOut">
              <a:rPr lang="en-US" smtClean="0"/>
              <a:pPr/>
              <a:t>7/19/2025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27B53-F50A-4EE6-B8B3-8FE5FF8597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18B19-B455-41DA-9009-B2F8C8AB9B1D}" type="datetimeFigureOut">
              <a:rPr lang="en-US" smtClean="0"/>
              <a:pPr/>
              <a:t>7/19/2025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27B53-F50A-4EE6-B8B3-8FE5FF8597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18B19-B455-41DA-9009-B2F8C8AB9B1D}" type="datetimeFigureOut">
              <a:rPr lang="en-US" smtClean="0"/>
              <a:pPr/>
              <a:t>7/19/2025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27B53-F50A-4EE6-B8B3-8FE5FF8597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18B19-B455-41DA-9009-B2F8C8AB9B1D}" type="datetimeFigureOut">
              <a:rPr lang="en-US" smtClean="0"/>
              <a:pPr/>
              <a:t>7/19/2025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AB27B53-F50A-4EE6-B8B3-8FE5FF8597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18B19-B455-41DA-9009-B2F8C8AB9B1D}" type="datetimeFigureOut">
              <a:rPr lang="en-US" smtClean="0"/>
              <a:pPr/>
              <a:t>7/19/2025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27B53-F50A-4EE6-B8B3-8FE5FF8597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18B19-B455-41DA-9009-B2F8C8AB9B1D}" type="datetimeFigureOut">
              <a:rPr lang="en-US" smtClean="0"/>
              <a:pPr/>
              <a:t>7/19/2025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27B53-F50A-4EE6-B8B3-8FE5FF8597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FD18B19-B455-41DA-9009-B2F8C8AB9B1D}" type="datetimeFigureOut">
              <a:rPr lang="en-US" smtClean="0"/>
              <a:pPr/>
              <a:t>7/19/2025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AB27B53-F50A-4EE6-B8B3-8FE5FF85973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7800" y="1981200"/>
            <a:ext cx="6019800" cy="1420368"/>
          </a:xfrm>
        </p:spPr>
        <p:txBody>
          <a:bodyPr/>
          <a:lstStyle/>
          <a:p>
            <a:r>
              <a:rPr lang="en-US" dirty="0" smtClean="0"/>
              <a:t>Industrial </a:t>
            </a:r>
            <a:r>
              <a:rPr lang="en-US" dirty="0" smtClean="0"/>
              <a:t>Licensing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ctr"/>
            <a:endParaRPr lang="en-US" sz="3200" b="1" dirty="0" smtClean="0">
              <a:solidFill>
                <a:schemeClr val="tx2"/>
              </a:solidFill>
            </a:endParaRPr>
          </a:p>
          <a:p>
            <a:pPr algn="ctr"/>
            <a:r>
              <a:rPr lang="en-US" sz="3200" b="1" dirty="0" smtClean="0">
                <a:solidFill>
                  <a:schemeClr val="tx2"/>
                </a:solidFill>
              </a:rPr>
              <a:t>Prepared</a:t>
            </a:r>
          </a:p>
          <a:p>
            <a:pPr algn="ctr"/>
            <a:r>
              <a:rPr lang="en-US" sz="3200" b="1" dirty="0" smtClean="0">
                <a:solidFill>
                  <a:schemeClr val="tx2"/>
                </a:solidFill>
              </a:rPr>
              <a:t>By</a:t>
            </a:r>
          </a:p>
          <a:p>
            <a:pPr algn="ctr"/>
            <a:r>
              <a:rPr lang="en-US" sz="3200" b="1" dirty="0" smtClean="0">
                <a:solidFill>
                  <a:schemeClr val="tx2"/>
                </a:solidFill>
              </a:rPr>
              <a:t>Dr.D.Hema</a:t>
            </a:r>
            <a:endParaRPr lang="en-US" sz="32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Industrial Licensing?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Permission by the government to start/expand industries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Introduced to control production, protect environment</a:t>
            </a:r>
          </a:p>
          <a:p>
            <a:pPr>
              <a:lnSpc>
                <a:spcPct val="150000"/>
              </a:lnSpc>
            </a:pPr>
            <a:r>
              <a:rPr lang="en-US" b="1" dirty="0" smtClean="0"/>
              <a:t>Example:</a:t>
            </a:r>
            <a:r>
              <a:rPr lang="en-US" dirty="0" smtClean="0"/>
              <a:t> Missile production needs a license (defense)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Industries Needing License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Defense: e.g., Aircraft, Missiles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Explosives: Firecrackers, Gunpowder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Tobacco &amp; Alcohol: Cigarettes, Liquor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Schedule I Drugs: Narcotics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Industries Exempted from License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Textiles, Garments, Plastics (non-hazardous)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Food Processing, Electronics</a:t>
            </a:r>
          </a:p>
          <a:p>
            <a:pPr>
              <a:lnSpc>
                <a:spcPct val="150000"/>
              </a:lnSpc>
            </a:pPr>
            <a:r>
              <a:rPr lang="en-US" b="1" dirty="0" smtClean="0"/>
              <a:t>Example:</a:t>
            </a:r>
            <a:r>
              <a:rPr lang="en-US" dirty="0" smtClean="0"/>
              <a:t> Biscuit Factory needs FSSAI, not DPIIT license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Procedure to Get License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Apply on DPIIT portal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Fill Form IL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Attach documents (plan, environment clearance)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Approval takes 6–12 weeks</a:t>
            </a:r>
          </a:p>
          <a:p>
            <a:pPr>
              <a:lnSpc>
                <a:spcPct val="150000"/>
              </a:lnSpc>
            </a:pPr>
            <a:r>
              <a:rPr lang="en-US" b="1" dirty="0" smtClean="0"/>
              <a:t>MSMEs &amp; SEZ units</a:t>
            </a:r>
            <a:r>
              <a:rPr lang="en-US" dirty="0" smtClean="0"/>
              <a:t> usually exempt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37</TotalTime>
  <Words>117</Words>
  <Application>Microsoft Office PowerPoint</Application>
  <PresentationFormat>On-screen Show (4:3)</PresentationFormat>
  <Paragraphs>25</Paragraphs>
  <Slides>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Flow</vt:lpstr>
      <vt:lpstr>Industrial Licensing</vt:lpstr>
      <vt:lpstr>What is Industrial Licensing?</vt:lpstr>
      <vt:lpstr>Industries Needing License</vt:lpstr>
      <vt:lpstr>Industries Exempted from License</vt:lpstr>
      <vt:lpstr>Procedure to Get License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Windows User</dc:creator>
  <cp:lastModifiedBy>Windows User</cp:lastModifiedBy>
  <cp:revision>28</cp:revision>
  <dcterms:created xsi:type="dcterms:W3CDTF">2025-07-13T12:55:22Z</dcterms:created>
  <dcterms:modified xsi:type="dcterms:W3CDTF">2025-07-19T16:56:08Z</dcterms:modified>
</cp:coreProperties>
</file>