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88828FF-CEB8-4C37-B4DB-D247AB7A7E66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29C447F-F556-4D12-9C2A-3C06758C8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8828FF-CEB8-4C37-B4DB-D247AB7A7E66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9C447F-F556-4D12-9C2A-3C06758C8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8828FF-CEB8-4C37-B4DB-D247AB7A7E66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9C447F-F556-4D12-9C2A-3C06758C8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5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88828FF-CEB8-4C37-B4DB-D247AB7A7E66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29C447F-F556-4D12-9C2A-3C06758C8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Industrial Economics</a:t>
            </a:r>
            <a:br>
              <a:rPr lang="en-US" dirty="0" smtClean="0"/>
            </a:br>
            <a:r>
              <a:rPr lang="en-US" dirty="0" smtClean="0"/>
              <a:t>Unit-I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dirty="0" smtClean="0"/>
              <a:t>Prepared</a:t>
            </a:r>
          </a:p>
          <a:p>
            <a:pPr algn="ctr"/>
            <a:r>
              <a:rPr lang="en-US" dirty="0" smtClean="0"/>
              <a:t>By</a:t>
            </a:r>
          </a:p>
          <a:p>
            <a:pPr algn="ctr"/>
            <a:r>
              <a:rPr lang="en-US" dirty="0" smtClean="0"/>
              <a:t>Dr.D.Hema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Mind Map</a:t>
            </a:r>
            <a:endParaRPr lang="en-US" dirty="0"/>
          </a:p>
        </p:txBody>
      </p:sp>
      <p:pic>
        <p:nvPicPr>
          <p:cNvPr id="4" name="Content Placeholder 3" descr="C:\Users\Hema\Desktop\Industrial Economics\Industrial Economics Mind Map Overview (1)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09724"/>
            <a:ext cx="6781799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industrial economics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  <a:buNone/>
            </a:pPr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Industrial Economics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= Study of how businesses behave + how industries are structured + how governments regulate industries.</a:t>
            </a:r>
          </a:p>
          <a:p>
            <a:pPr>
              <a:lnSpc>
                <a:spcPct val="150000"/>
              </a:lnSpc>
              <a:buNone/>
            </a:pPr>
            <a:endParaRPr lang="en-US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Nature of industrial economics</a:t>
            </a:r>
            <a:endParaRPr lang="en-US" sz="3200" dirty="0"/>
          </a:p>
        </p:txBody>
      </p:sp>
      <p:pic>
        <p:nvPicPr>
          <p:cNvPr id="4" name="Content Placeholder 3" descr="C:\Users\Hema\Desktop\Industrial Economics\Nature of Industrial Economics Flowchart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609725"/>
            <a:ext cx="6629399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10896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Thank you</a:t>
            </a:r>
            <a:endParaRPr lang="en-US" sz="5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1135</TotalTime>
  <Words>38</Words>
  <Application>Microsoft Office PowerPoint</Application>
  <PresentationFormat>On-screen Show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Opulent</vt:lpstr>
      <vt:lpstr>Industrial Economics Unit-I</vt:lpstr>
      <vt:lpstr>Mind Map</vt:lpstr>
      <vt:lpstr>What is industrial economics</vt:lpstr>
      <vt:lpstr>Nature of industrial economics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Industrial Economics Unit-I</dc:title>
  <dc:creator>Windows User</dc:creator>
  <cp:lastModifiedBy>Windows User</cp:lastModifiedBy>
  <cp:revision>79</cp:revision>
  <dcterms:created xsi:type="dcterms:W3CDTF">2025-05-01T04:46:36Z</dcterms:created>
  <dcterms:modified xsi:type="dcterms:W3CDTF">2025-07-19T16:43:22Z</dcterms:modified>
</cp:coreProperties>
</file>