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3545058"/>
            <a:ext cx="59295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S.P. SUBHA  </a:t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3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0838" y="1744394"/>
            <a:ext cx="58802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FUNDAMENTALS OF COMMERCE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Fundamentals-of-commerce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Fundamentals-of-commerce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Fundamentals-of-commerce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Fundamentals-of-commerce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Fundamentals-of-commerce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Fundamentals-of-commerce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Fundamentals-of-commerce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Fundamentals-of-commerce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Fundamentals-of-commerce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Fundamentals-of-commerce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Fundamentals-of-commerce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Fundamentals-of-commerce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Fundamentals-of-commerce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Fundamentals-of-commerce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Fundamentals-of-commerce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Fundamentals-of-commerce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Fundamentals-of-commerce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Fundamentals-of-commerce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Fundamentals-of-commerce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Fundamentals-of-commerce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Fundamentals-of-commerce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Fundamentals-of-commerce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Fundamentals-of-commerce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Fundamentals-of-commerce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Fundamentals-of-commerce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Fundamentals-of-commerce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Fundamentals-of-commerce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FF000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</TotalTime>
  <Words>6</Words>
  <Application>Microsoft Office PowerPoint</Application>
  <PresentationFormat>On-screen Show (4:3)</PresentationFormat>
  <Paragraphs>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SUBA</cp:lastModifiedBy>
  <cp:revision>3</cp:revision>
  <dcterms:created xsi:type="dcterms:W3CDTF">2013-01-27T09:14:16Z</dcterms:created>
  <dcterms:modified xsi:type="dcterms:W3CDTF">2024-11-18T06:50:30Z</dcterms:modified>
  <cp:category/>
</cp:coreProperties>
</file>