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94C6CE1-1A8C-4529-9C28-24BC33ED698F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8FBC0AA-9644-420D-9CC1-15C09F7C94AF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Factors Affecting Goodwill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By </a:t>
            </a:r>
          </a:p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Dr.S.Vijayalakshmi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Assistant Professor,</a:t>
            </a:r>
          </a:p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C.P.A.College,Bodinayakanur</a:t>
            </a:r>
            <a:endParaRPr lang="en-IN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785794"/>
            <a:ext cx="73581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Meaning of Goodwill</a:t>
            </a:r>
          </a:p>
          <a:p>
            <a:pPr algn="just"/>
            <a:r>
              <a:rPr lang="en-IN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Goodwill</a:t>
            </a:r>
            <a:r>
              <a:rPr lang="en-IN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 business refers to the intangible value or assets of a company that are not directly measurable but contribute to its overall worth. It is the excess value a company has over its tangible assets (like cash, equipment, and real estate), which is often linked to factors such as brand reputation, customer loyalty, employee talent, and market position.</a:t>
            </a:r>
            <a:endParaRPr lang="en-IN" sz="28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571480"/>
            <a:ext cx="75724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Internal Factors – Financial Stability &amp; Employee Relations</a:t>
            </a: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Financial Performance</a:t>
            </a:r>
            <a:endParaRPr lang="en-IN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Profitable operations, strong cash flow, and consistent growth contribute positively to goodwill.</a:t>
            </a: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Declining revenue or financial instability can erode goodwill.</a:t>
            </a: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Employee Satisfaction &amp; Talent</a:t>
            </a:r>
            <a:endParaRPr lang="en-IN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Motivated, skilled employees improve productivity and the company’s reputation.</a:t>
            </a: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High turnover or poor employee morale may signal instability, reducing goodwill.</a:t>
            </a:r>
            <a:endParaRPr lang="en-IN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857232"/>
            <a:ext cx="742955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External Factors – Market Conditions &amp; Competition</a:t>
            </a:r>
          </a:p>
          <a:p>
            <a:pPr algn="just"/>
            <a:endParaRPr lang="en-IN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Market Conditions</a:t>
            </a:r>
            <a:endParaRPr lang="en-IN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Economic growth leads to greater consumer spending and potential for higher earnings.</a:t>
            </a: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Economic downturns can reduce demand, impacting goodwill negatively.</a:t>
            </a:r>
          </a:p>
          <a:p>
            <a:pPr algn="just"/>
            <a:endParaRPr lang="en-IN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Competitive Position</a:t>
            </a:r>
            <a:endParaRPr lang="en-IN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dominant market position and barriers to entry for competitors can protect goodwill.</a:t>
            </a: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Increased competition or disruption (e.g., tech advancements) could diminish goodwill.</a:t>
            </a:r>
            <a:endParaRPr lang="en-IN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571480"/>
            <a:ext cx="757242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Legal, Regulatory &amp; Social Responsibility</a:t>
            </a:r>
          </a:p>
          <a:p>
            <a:pPr algn="just"/>
            <a:endParaRPr lang="en-IN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Regulatory Environment</a:t>
            </a:r>
            <a:endParaRPr lang="en-IN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Changes in laws, regulations, or taxes can impact profitability, affecting goodwill.</a:t>
            </a: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Compliance with regulations helps build long-term trust.</a:t>
            </a:r>
          </a:p>
          <a:p>
            <a:pPr algn="just"/>
            <a:endParaRPr lang="en-IN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Corporate Social Responsibility (CSR)</a:t>
            </a:r>
            <a:endParaRPr lang="en-IN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commitment to ethical practices, sustainability, and social causes can improve public perception.</a:t>
            </a:r>
          </a:p>
          <a:p>
            <a:pPr lvl="1" algn="just"/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Poor CSR practices or ethical issues can damage brand image and reduce goodwill.</a:t>
            </a:r>
            <a:endParaRPr lang="en-IN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928670"/>
            <a:ext cx="7143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Conclusion:</a:t>
            </a: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Goodwill</a:t>
            </a:r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shaped by both </a:t>
            </a:r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internal</a:t>
            </a:r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(brand, employees, financial stability) and </a:t>
            </a:r>
            <a:r>
              <a:rPr lang="en-IN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external</a:t>
            </a:r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factors (market conditions, competition, regulations, CSR).</a:t>
            </a:r>
          </a:p>
          <a:p>
            <a:pPr algn="just"/>
            <a:endParaRPr lang="en-IN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 assessments of these factors help maintain or improve the company’s intangible value.</a:t>
            </a:r>
            <a:endParaRPr lang="en-IN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075162" y="2967335"/>
            <a:ext cx="47114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Thank you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212</TotalTime>
  <Words>208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Factors Affecting Goodwill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3</cp:revision>
  <dcterms:created xsi:type="dcterms:W3CDTF">2024-11-18T05:52:15Z</dcterms:created>
  <dcterms:modified xsi:type="dcterms:W3CDTF">2024-11-18T09:24:36Z</dcterms:modified>
</cp:coreProperties>
</file>