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8102600" cy="6070600"/>
  <p:notesSz cx="8102600" cy="60706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1632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54945" y="350132"/>
            <a:ext cx="5297805" cy="596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0" i="0">
                <a:solidFill>
                  <a:srgbClr val="2B2B2B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15390" y="3399536"/>
            <a:ext cx="5671820" cy="1517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0" i="0">
                <a:solidFill>
                  <a:srgbClr val="2B2B2B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0" i="0">
                <a:solidFill>
                  <a:srgbClr val="2B2B2B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05130" y="1396238"/>
            <a:ext cx="3524631" cy="40065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172839" y="1396238"/>
            <a:ext cx="3524631" cy="40065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0" i="0">
                <a:solidFill>
                  <a:srgbClr val="2B2B2B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7458" y="44802"/>
            <a:ext cx="7567682" cy="9632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0" i="0">
                <a:solidFill>
                  <a:srgbClr val="2B2B2B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4936" y="1856443"/>
            <a:ext cx="6291580" cy="2509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754884" y="5645658"/>
            <a:ext cx="2592832" cy="303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05130" y="5645658"/>
            <a:ext cx="1863598" cy="303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833872" y="5645658"/>
            <a:ext cx="1863598" cy="303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jpg"/><Relationship Id="rId21" Type="http://schemas.openxmlformats.org/officeDocument/2006/relationships/image" Target="../media/image22.png"/><Relationship Id="rId7" Type="http://schemas.openxmlformats.org/officeDocument/2006/relationships/image" Target="../media/image8.jp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jp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jpg"/><Relationship Id="rId5" Type="http://schemas.openxmlformats.org/officeDocument/2006/relationships/image" Target="../media/image6.png"/><Relationship Id="rId15" Type="http://schemas.openxmlformats.org/officeDocument/2006/relationships/image" Target="../media/image16.jpg"/><Relationship Id="rId23" Type="http://schemas.openxmlformats.org/officeDocument/2006/relationships/image" Target="../media/image24.png"/><Relationship Id="rId10" Type="http://schemas.openxmlformats.org/officeDocument/2006/relationships/image" Target="../media/image11.jpg"/><Relationship Id="rId19" Type="http://schemas.openxmlformats.org/officeDocument/2006/relationships/image" Target="../media/image20.jpg"/><Relationship Id="rId4" Type="http://schemas.openxmlformats.org/officeDocument/2006/relationships/image" Target="../media/image5.jpg"/><Relationship Id="rId9" Type="http://schemas.openxmlformats.org/officeDocument/2006/relationships/image" Target="../media/image10.png"/><Relationship Id="rId14" Type="http://schemas.openxmlformats.org/officeDocument/2006/relationships/image" Target="../media/image15.jpg"/><Relationship Id="rId22" Type="http://schemas.openxmlformats.org/officeDocument/2006/relationships/image" Target="../media/image2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13" Type="http://schemas.openxmlformats.org/officeDocument/2006/relationships/image" Target="../media/image52.jpg"/><Relationship Id="rId18" Type="http://schemas.openxmlformats.org/officeDocument/2006/relationships/image" Target="../media/image57.jpg"/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12" Type="http://schemas.openxmlformats.org/officeDocument/2006/relationships/image" Target="../media/image51.png"/><Relationship Id="rId17" Type="http://schemas.openxmlformats.org/officeDocument/2006/relationships/image" Target="../media/image56.jpg"/><Relationship Id="rId2" Type="http://schemas.openxmlformats.org/officeDocument/2006/relationships/image" Target="../media/image41.jpg"/><Relationship Id="rId16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11" Type="http://schemas.openxmlformats.org/officeDocument/2006/relationships/image" Target="../media/image50.png"/><Relationship Id="rId5" Type="http://schemas.openxmlformats.org/officeDocument/2006/relationships/image" Target="../media/image44.jpg"/><Relationship Id="rId15" Type="http://schemas.openxmlformats.org/officeDocument/2006/relationships/image" Target="../media/image54.jpg"/><Relationship Id="rId10" Type="http://schemas.openxmlformats.org/officeDocument/2006/relationships/image" Target="../media/image49.jpg"/><Relationship Id="rId4" Type="http://schemas.openxmlformats.org/officeDocument/2006/relationships/image" Target="../media/image43.png"/><Relationship Id="rId9" Type="http://schemas.openxmlformats.org/officeDocument/2006/relationships/image" Target="../media/image48.jpg"/><Relationship Id="rId1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7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7" Type="http://schemas.openxmlformats.org/officeDocument/2006/relationships/image" Target="../media/image74.pn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7" Type="http://schemas.openxmlformats.org/officeDocument/2006/relationships/image" Target="../media/image80.jp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9.jpg"/><Relationship Id="rId5" Type="http://schemas.openxmlformats.org/officeDocument/2006/relationships/image" Target="../media/image78.jpg"/><Relationship Id="rId4" Type="http://schemas.openxmlformats.org/officeDocument/2006/relationships/image" Target="../media/image7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dstream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800" y="508000"/>
            <a:ext cx="3721100" cy="2895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32300" y="1384300"/>
            <a:ext cx="1473200" cy="6985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56956" y="1032757"/>
            <a:ext cx="3234055" cy="18008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553845" algn="ctr">
              <a:lnSpc>
                <a:spcPts val="8660"/>
              </a:lnSpc>
              <a:spcBef>
                <a:spcPts val="114"/>
              </a:spcBef>
            </a:pPr>
            <a:r>
              <a:rPr sz="8100" spc="-1055" dirty="0">
                <a:solidFill>
                  <a:srgbClr val="FD5D4B"/>
                </a:solidFill>
              </a:rPr>
              <a:t>ITAL</a:t>
            </a:r>
            <a:endParaRPr sz="8100"/>
          </a:p>
          <a:p>
            <a:pPr marL="12700">
              <a:lnSpc>
                <a:spcPts val="5300"/>
              </a:lnSpc>
            </a:pPr>
            <a:r>
              <a:rPr sz="5300" spc="-755" dirty="0">
                <a:solidFill>
                  <a:srgbClr val="1A1A1A"/>
                </a:solidFill>
              </a:rPr>
              <a:t>MARKETING</a:t>
            </a:r>
            <a:endParaRPr sz="5300"/>
          </a:p>
        </p:txBody>
      </p:sp>
      <p:sp>
        <p:nvSpPr>
          <p:cNvPr id="8" name="Rectangle 7"/>
          <p:cNvSpPr/>
          <p:nvPr/>
        </p:nvSpPr>
        <p:spPr>
          <a:xfrm>
            <a:off x="3213100" y="3949700"/>
            <a:ext cx="40513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10970" marR="6350" indent="0" algn="just">
              <a:lnSpc>
                <a:spcPct val="100000"/>
              </a:lnSpc>
              <a:spcBef>
                <a:spcPts val="395"/>
              </a:spcBef>
              <a:buNone/>
            </a:pPr>
            <a:r>
              <a:rPr lang="en-US" b="1" dirty="0" smtClean="0">
                <a:solidFill>
                  <a:schemeClr val="tx1"/>
                </a:solidFill>
                <a:latin typeface="Georgia"/>
                <a:cs typeface="Georgia"/>
              </a:rPr>
              <a:t>M.SARANYADEVI,</a:t>
            </a:r>
          </a:p>
          <a:p>
            <a:pPr marL="1410970" marR="6350" indent="0" algn="just">
              <a:lnSpc>
                <a:spcPct val="100000"/>
              </a:lnSpc>
              <a:spcBef>
                <a:spcPts val="395"/>
              </a:spcBef>
              <a:buNone/>
            </a:pPr>
            <a:r>
              <a:rPr lang="en-US" b="1" dirty="0" smtClean="0">
                <a:solidFill>
                  <a:schemeClr val="tx1"/>
                </a:solidFill>
                <a:latin typeface="Georgia"/>
                <a:cs typeface="Georgia"/>
              </a:rPr>
              <a:t>Assistant </a:t>
            </a:r>
            <a:r>
              <a:rPr lang="en-US" b="1" spc="-40" dirty="0" smtClean="0">
                <a:solidFill>
                  <a:schemeClr val="tx1"/>
                </a:solidFill>
                <a:latin typeface="Georgia"/>
                <a:cs typeface="Georgia"/>
              </a:rPr>
              <a:t>Professor,</a:t>
            </a:r>
            <a:endParaRPr lang="en-US" dirty="0">
              <a:solidFill>
                <a:schemeClr val="tx1"/>
              </a:solidFill>
              <a:latin typeface="Georgia"/>
              <a:cs typeface="Georgia"/>
            </a:endParaRPr>
          </a:p>
          <a:p>
            <a:pPr marL="1410970" marR="6350" indent="0" algn="just">
              <a:lnSpc>
                <a:spcPct val="100000"/>
              </a:lnSpc>
              <a:spcBef>
                <a:spcPts val="395"/>
              </a:spcBef>
              <a:buNone/>
            </a:pPr>
            <a:r>
              <a:rPr lang="en-US" b="1" spc="-50" dirty="0" smtClean="0">
                <a:solidFill>
                  <a:schemeClr val="tx1"/>
                </a:solidFill>
                <a:latin typeface="Georgia"/>
                <a:cs typeface="Georgia"/>
              </a:rPr>
              <a:t>Department</a:t>
            </a:r>
            <a:r>
              <a:rPr lang="en-US" b="1" spc="-85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lang="en-US" b="1" spc="125" dirty="0" smtClean="0">
                <a:solidFill>
                  <a:schemeClr val="tx1"/>
                </a:solidFill>
                <a:latin typeface="Georgia"/>
                <a:cs typeface="Georgia"/>
              </a:rPr>
              <a:t>of Commerce,</a:t>
            </a:r>
          </a:p>
          <a:p>
            <a:pPr marL="1410970" marR="6350" indent="0" algn="just">
              <a:lnSpc>
                <a:spcPct val="100000"/>
              </a:lnSpc>
              <a:spcBef>
                <a:spcPts val="395"/>
              </a:spcBef>
              <a:buNone/>
            </a:pPr>
            <a:r>
              <a:rPr lang="en-US" b="1" spc="125" dirty="0" smtClean="0">
                <a:solidFill>
                  <a:schemeClr val="tx1"/>
                </a:solidFill>
                <a:latin typeface="Georgia"/>
                <a:cs typeface="Georgia"/>
              </a:rPr>
              <a:t>C.P.A College.</a:t>
            </a:r>
            <a:endParaRPr lang="en-US" sz="1400" dirty="0">
              <a:solidFill>
                <a:schemeClr val="tx1"/>
              </a:solidFill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5743" y="197202"/>
            <a:ext cx="1630045" cy="574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25805" algn="l"/>
              </a:tabLst>
            </a:pPr>
            <a:r>
              <a:rPr sz="3600" spc="-580" dirty="0" smtClean="0">
                <a:solidFill>
                  <a:srgbClr val="3B6E95"/>
                </a:solidFill>
              </a:rPr>
              <a:t>Co</a:t>
            </a:r>
            <a:r>
              <a:rPr lang="en-US" sz="3600" dirty="0">
                <a:solidFill>
                  <a:srgbClr val="3B6E95"/>
                </a:solidFill>
              </a:rPr>
              <a:t>n</a:t>
            </a:r>
            <a:r>
              <a:rPr sz="3600" spc="-155" dirty="0" smtClean="0">
                <a:solidFill>
                  <a:srgbClr val="3B6E95"/>
                </a:solidFill>
              </a:rPr>
              <a:t>tents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818699" y="1363054"/>
            <a:ext cx="3742690" cy="3933769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R="440055" algn="ctr">
              <a:lnSpc>
                <a:spcPct val="100000"/>
              </a:lnSpc>
              <a:spcBef>
                <a:spcPts val="1215"/>
              </a:spcBef>
            </a:pPr>
            <a:r>
              <a:rPr sz="2150" spc="-110" dirty="0">
                <a:latin typeface="Arial MT"/>
                <a:cs typeface="Arial MT"/>
              </a:rPr>
              <a:t>What</a:t>
            </a:r>
            <a:r>
              <a:rPr sz="2150" spc="-40" dirty="0">
                <a:latin typeface="Arial MT"/>
                <a:cs typeface="Arial MT"/>
              </a:rPr>
              <a:t> </a:t>
            </a:r>
            <a:r>
              <a:rPr sz="2150" spc="-155" dirty="0">
                <a:latin typeface="Arial MT"/>
                <a:cs typeface="Arial MT"/>
              </a:rPr>
              <a:t>is</a:t>
            </a:r>
            <a:r>
              <a:rPr sz="2150" spc="-70" dirty="0">
                <a:latin typeface="Arial MT"/>
                <a:cs typeface="Arial MT"/>
              </a:rPr>
              <a:t> </a:t>
            </a:r>
            <a:r>
              <a:rPr sz="2150" spc="-85" dirty="0">
                <a:latin typeface="Arial MT"/>
                <a:cs typeface="Arial MT"/>
              </a:rPr>
              <a:t>Digital</a:t>
            </a:r>
            <a:r>
              <a:rPr sz="2150" spc="-25" dirty="0">
                <a:latin typeface="Arial MT"/>
                <a:cs typeface="Arial MT"/>
              </a:rPr>
              <a:t> </a:t>
            </a:r>
            <a:r>
              <a:rPr sz="2150" spc="-10" dirty="0">
                <a:latin typeface="Arial MT"/>
                <a:cs typeface="Arial MT"/>
              </a:rPr>
              <a:t>Marketing..</a:t>
            </a:r>
            <a:endParaRPr sz="2150" dirty="0">
              <a:latin typeface="Arial MT"/>
              <a:cs typeface="Arial MT"/>
            </a:endParaRPr>
          </a:p>
          <a:p>
            <a:pPr marR="482600" algn="ctr">
              <a:lnSpc>
                <a:spcPct val="100000"/>
              </a:lnSpc>
              <a:spcBef>
                <a:spcPts val="1170"/>
              </a:spcBef>
            </a:pPr>
            <a:r>
              <a:rPr lang="en-US" sz="2250" spc="-140" dirty="0" smtClean="0">
                <a:latin typeface="Arial MT"/>
                <a:cs typeface="Arial MT"/>
              </a:rPr>
              <a:t> </a:t>
            </a:r>
            <a:r>
              <a:rPr sz="2250" spc="-140" dirty="0" smtClean="0">
                <a:latin typeface="Arial MT"/>
                <a:cs typeface="Arial MT"/>
              </a:rPr>
              <a:t>Why</a:t>
            </a:r>
            <a:r>
              <a:rPr sz="2250" spc="5" dirty="0" smtClean="0">
                <a:latin typeface="Arial MT"/>
                <a:cs typeface="Arial MT"/>
              </a:rPr>
              <a:t> </a:t>
            </a:r>
            <a:r>
              <a:rPr sz="2250" spc="-325" dirty="0">
                <a:latin typeface="Arial MT"/>
                <a:cs typeface="Arial MT"/>
              </a:rPr>
              <a:t>Use</a:t>
            </a:r>
            <a:r>
              <a:rPr sz="2250" spc="70" dirty="0">
                <a:latin typeface="Arial MT"/>
                <a:cs typeface="Arial MT"/>
              </a:rPr>
              <a:t> </a:t>
            </a:r>
            <a:r>
              <a:rPr sz="2250" spc="-130" dirty="0">
                <a:latin typeface="Arial MT"/>
                <a:cs typeface="Arial MT"/>
              </a:rPr>
              <a:t>Digital</a:t>
            </a:r>
            <a:r>
              <a:rPr sz="2250" spc="-85" dirty="0">
                <a:latin typeface="Arial MT"/>
                <a:cs typeface="Arial MT"/>
              </a:rPr>
              <a:t> </a:t>
            </a:r>
            <a:r>
              <a:rPr sz="2250" spc="-135" dirty="0">
                <a:latin typeface="Arial MT"/>
                <a:cs typeface="Arial MT"/>
              </a:rPr>
              <a:t>Marketing</a:t>
            </a:r>
            <a:r>
              <a:rPr sz="2250" spc="-165" dirty="0">
                <a:latin typeface="Arial MT"/>
                <a:cs typeface="Arial MT"/>
              </a:rPr>
              <a:t> </a:t>
            </a:r>
            <a:r>
              <a:rPr sz="2250" spc="-50" dirty="0" smtClean="0">
                <a:latin typeface="Arial MT"/>
                <a:cs typeface="Arial MT"/>
              </a:rPr>
              <a:t>.</a:t>
            </a:r>
            <a:endParaRPr sz="2250" dirty="0" smtClean="0">
              <a:latin typeface="Arial MT"/>
              <a:cs typeface="Arial MT"/>
            </a:endParaRPr>
          </a:p>
          <a:p>
            <a:pPr marL="197485" algn="ctr">
              <a:lnSpc>
                <a:spcPct val="100000"/>
              </a:lnSpc>
              <a:spcBef>
                <a:spcPts val="1250"/>
              </a:spcBef>
            </a:pPr>
            <a:r>
              <a:rPr sz="2100" spc="-135" dirty="0" smtClean="0">
                <a:latin typeface="Arial MT"/>
                <a:cs typeface="Arial MT"/>
              </a:rPr>
              <a:t>Advantages</a:t>
            </a:r>
            <a:r>
              <a:rPr sz="2100" spc="10" dirty="0" smtClean="0">
                <a:latin typeface="Arial MT"/>
                <a:cs typeface="Arial MT"/>
              </a:rPr>
              <a:t> </a:t>
            </a:r>
            <a:r>
              <a:rPr sz="2100" dirty="0" smtClean="0">
                <a:latin typeface="Arial MT"/>
                <a:cs typeface="Arial MT"/>
              </a:rPr>
              <a:t>of</a:t>
            </a:r>
            <a:r>
              <a:rPr sz="2100" spc="-125" dirty="0" smtClean="0">
                <a:latin typeface="Arial MT"/>
                <a:cs typeface="Arial MT"/>
              </a:rPr>
              <a:t> </a:t>
            </a:r>
            <a:r>
              <a:rPr sz="2100" spc="-55" dirty="0" smtClean="0">
                <a:latin typeface="Arial MT"/>
                <a:cs typeface="Arial MT"/>
              </a:rPr>
              <a:t>Digital</a:t>
            </a:r>
            <a:r>
              <a:rPr sz="2100" spc="-30" dirty="0" smtClean="0">
                <a:latin typeface="Arial MT"/>
                <a:cs typeface="Arial MT"/>
              </a:rPr>
              <a:t> </a:t>
            </a:r>
            <a:r>
              <a:rPr sz="2100" spc="-50" dirty="0" smtClean="0">
                <a:latin typeface="Arial MT"/>
                <a:cs typeface="Arial MT"/>
              </a:rPr>
              <a:t>Marketing.</a:t>
            </a:r>
            <a:endParaRPr sz="2100" dirty="0" smtClean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80"/>
              </a:spcBef>
            </a:pPr>
            <a:r>
              <a:rPr lang="en-US" sz="2100" spc="-100" dirty="0" smtClean="0">
                <a:latin typeface="Arial MT"/>
                <a:cs typeface="Arial MT"/>
              </a:rPr>
              <a:t>   </a:t>
            </a:r>
            <a:r>
              <a:rPr sz="2100" spc="-100" dirty="0" smtClean="0">
                <a:latin typeface="Arial MT"/>
                <a:cs typeface="Arial MT"/>
              </a:rPr>
              <a:t>T7C’s</a:t>
            </a:r>
            <a:r>
              <a:rPr sz="2100" spc="-45" dirty="0" smtClean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-125" dirty="0">
                <a:latin typeface="Arial MT"/>
                <a:cs typeface="Arial MT"/>
              </a:rPr>
              <a:t> </a:t>
            </a:r>
            <a:r>
              <a:rPr sz="2100" spc="-60" dirty="0">
                <a:latin typeface="Arial MT"/>
                <a:cs typeface="Arial MT"/>
              </a:rPr>
              <a:t>Digital</a:t>
            </a:r>
            <a:r>
              <a:rPr sz="2100" spc="-8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marketing.</a:t>
            </a:r>
            <a:endParaRPr sz="2100" dirty="0">
              <a:latin typeface="Arial MT"/>
              <a:cs typeface="Arial MT"/>
            </a:endParaRPr>
          </a:p>
          <a:p>
            <a:pPr marL="201295" marR="10795" indent="-1905">
              <a:lnSpc>
                <a:spcPts val="3800"/>
              </a:lnSpc>
              <a:spcBef>
                <a:spcPts val="440"/>
              </a:spcBef>
            </a:pPr>
            <a:r>
              <a:rPr sz="2250" spc="-130" dirty="0">
                <a:latin typeface="Arial MT"/>
                <a:cs typeface="Arial MT"/>
              </a:rPr>
              <a:t>Digital</a:t>
            </a:r>
            <a:r>
              <a:rPr sz="2250" spc="30" dirty="0">
                <a:latin typeface="Arial MT"/>
                <a:cs typeface="Arial MT"/>
              </a:rPr>
              <a:t> </a:t>
            </a:r>
            <a:r>
              <a:rPr sz="2250" spc="-145" dirty="0">
                <a:latin typeface="Arial MT"/>
                <a:cs typeface="Arial MT"/>
              </a:rPr>
              <a:t>Marketing</a:t>
            </a:r>
            <a:r>
              <a:rPr sz="2250" spc="-45" dirty="0">
                <a:latin typeface="Arial MT"/>
                <a:cs typeface="Arial MT"/>
              </a:rPr>
              <a:t> </a:t>
            </a:r>
            <a:r>
              <a:rPr sz="2250" spc="-95" dirty="0">
                <a:latin typeface="Arial MT"/>
                <a:cs typeface="Arial MT"/>
              </a:rPr>
              <a:t>Strategies. </a:t>
            </a:r>
            <a:r>
              <a:rPr sz="2100" spc="-55" dirty="0">
                <a:latin typeface="Arial MT"/>
                <a:cs typeface="Arial MT"/>
              </a:rPr>
              <a:t>Digital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spc="-60" dirty="0">
                <a:latin typeface="Arial MT"/>
                <a:cs typeface="Arial MT"/>
              </a:rPr>
              <a:t>Marketing</a:t>
            </a:r>
            <a:r>
              <a:rPr sz="2100" spc="-85" dirty="0">
                <a:latin typeface="Arial MT"/>
                <a:cs typeface="Arial MT"/>
              </a:rPr>
              <a:t> </a:t>
            </a:r>
            <a:r>
              <a:rPr sz="2100" spc="-80" dirty="0">
                <a:latin typeface="Arial MT"/>
                <a:cs typeface="Arial MT"/>
              </a:rPr>
              <a:t>Measurement. </a:t>
            </a:r>
            <a:r>
              <a:rPr sz="2100" spc="-35" dirty="0">
                <a:latin typeface="Arial MT"/>
                <a:cs typeface="Arial MT"/>
              </a:rPr>
              <a:t>Conclusion.</a:t>
            </a:r>
            <a:endParaRPr sz="2100" dirty="0">
              <a:latin typeface="Arial MT"/>
              <a:cs typeface="Arial MT"/>
            </a:endParaRPr>
          </a:p>
          <a:p>
            <a:pPr marL="200025">
              <a:lnSpc>
                <a:spcPct val="100000"/>
              </a:lnSpc>
              <a:spcBef>
                <a:spcPts val="890"/>
              </a:spcBef>
            </a:pPr>
            <a:r>
              <a:rPr sz="2200" spc="-95" dirty="0">
                <a:latin typeface="Arial MT"/>
                <a:cs typeface="Arial MT"/>
              </a:rPr>
              <a:t>Reference</a:t>
            </a:r>
            <a:endParaRPr sz="22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7900" y="2527300"/>
            <a:ext cx="3416300" cy="635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3200" y="3441700"/>
            <a:ext cx="1003300" cy="2921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5600" y="3784600"/>
            <a:ext cx="850900" cy="203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203200" y="3441700"/>
            <a:ext cx="1003300" cy="673100"/>
            <a:chOff x="203200" y="3441700"/>
            <a:chExt cx="1003300" cy="67310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3200" y="4038600"/>
              <a:ext cx="1003300" cy="762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3200" y="3441700"/>
              <a:ext cx="1003300" cy="673100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498600" y="3441700"/>
            <a:ext cx="1003300" cy="673100"/>
            <a:chOff x="1498600" y="3441700"/>
            <a:chExt cx="1003300" cy="673100"/>
          </a:xfrm>
        </p:grpSpPr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98600" y="3441700"/>
              <a:ext cx="1003300" cy="6731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98600" y="3441700"/>
              <a:ext cx="1003300" cy="673100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2806700" y="3441700"/>
            <a:ext cx="990600" cy="533400"/>
            <a:chOff x="2806700" y="3441700"/>
            <a:chExt cx="990600" cy="533400"/>
          </a:xfrm>
        </p:grpSpPr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06700" y="3441700"/>
              <a:ext cx="990600" cy="762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35300" y="3543300"/>
              <a:ext cx="762000" cy="2032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09900" y="3771900"/>
              <a:ext cx="787400" cy="203200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2806700" y="3441700"/>
            <a:ext cx="990600" cy="660400"/>
            <a:chOff x="2806700" y="3441700"/>
            <a:chExt cx="990600" cy="660400"/>
          </a:xfrm>
        </p:grpSpPr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06700" y="4025900"/>
              <a:ext cx="990600" cy="762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06700" y="3441700"/>
              <a:ext cx="990600" cy="660400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4102100" y="3441700"/>
            <a:ext cx="1003300" cy="660400"/>
            <a:chOff x="4102100" y="3441700"/>
            <a:chExt cx="1003300" cy="660400"/>
          </a:xfrm>
        </p:grpSpPr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02100" y="3441700"/>
              <a:ext cx="1003300" cy="3048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81500" y="3771900"/>
              <a:ext cx="723900" cy="2286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02100" y="4025900"/>
              <a:ext cx="1003300" cy="7620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02100" y="3441700"/>
              <a:ext cx="1003300" cy="660400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397500" y="3441700"/>
            <a:ext cx="1003300" cy="11430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651500" y="3657600"/>
            <a:ext cx="749300" cy="203200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5397500" y="3441700"/>
            <a:ext cx="1003300" cy="673100"/>
            <a:chOff x="5397500" y="3441700"/>
            <a:chExt cx="1003300" cy="673100"/>
          </a:xfrm>
        </p:grpSpPr>
        <p:pic>
          <p:nvPicPr>
            <p:cNvPr id="26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397500" y="3987800"/>
              <a:ext cx="1003300" cy="12700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397500" y="3441700"/>
              <a:ext cx="1003300" cy="673100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6692900" y="3441700"/>
            <a:ext cx="1003300" cy="673100"/>
            <a:chOff x="6692900" y="3441700"/>
            <a:chExt cx="1003300" cy="673100"/>
          </a:xfrm>
        </p:grpSpPr>
        <p:pic>
          <p:nvPicPr>
            <p:cNvPr id="29" name="object 2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692900" y="3441700"/>
              <a:ext cx="1003300" cy="67310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692900" y="3441700"/>
              <a:ext cx="1003300" cy="673100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755822" y="224014"/>
            <a:ext cx="5412105" cy="633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950" spc="-260" dirty="0">
                <a:solidFill>
                  <a:srgbClr val="1F7CAA"/>
                </a:solidFill>
                <a:latin typeface="Arial MT"/>
                <a:cs typeface="Arial MT"/>
              </a:rPr>
              <a:t>What</a:t>
            </a:r>
            <a:r>
              <a:rPr sz="3950" spc="-15" dirty="0">
                <a:solidFill>
                  <a:srgbClr val="1F7CAA"/>
                </a:solidFill>
                <a:latin typeface="Arial MT"/>
                <a:cs typeface="Arial MT"/>
              </a:rPr>
              <a:t> </a:t>
            </a:r>
            <a:r>
              <a:rPr sz="3950" spc="-250" dirty="0">
                <a:solidFill>
                  <a:srgbClr val="385E69"/>
                </a:solidFill>
                <a:latin typeface="Arial MT"/>
                <a:cs typeface="Arial MT"/>
              </a:rPr>
              <a:t>is</a:t>
            </a:r>
            <a:r>
              <a:rPr sz="3950" spc="-130" dirty="0">
                <a:solidFill>
                  <a:srgbClr val="385E69"/>
                </a:solidFill>
                <a:latin typeface="Arial MT"/>
                <a:cs typeface="Arial MT"/>
              </a:rPr>
              <a:t> </a:t>
            </a:r>
            <a:r>
              <a:rPr sz="3950" spc="-170" dirty="0">
                <a:solidFill>
                  <a:srgbClr val="1F628C"/>
                </a:solidFill>
                <a:latin typeface="Arial MT"/>
                <a:cs typeface="Arial MT"/>
              </a:rPr>
              <a:t>Digital</a:t>
            </a:r>
            <a:r>
              <a:rPr sz="3950" spc="-105" dirty="0">
                <a:solidFill>
                  <a:srgbClr val="1F628C"/>
                </a:solidFill>
                <a:latin typeface="Arial MT"/>
                <a:cs typeface="Arial MT"/>
              </a:rPr>
              <a:t> </a:t>
            </a:r>
            <a:r>
              <a:rPr sz="3950" spc="-160" dirty="0">
                <a:solidFill>
                  <a:srgbClr val="4483A7"/>
                </a:solidFill>
                <a:latin typeface="Arial MT"/>
                <a:cs typeface="Arial MT"/>
              </a:rPr>
              <a:t>Marketing</a:t>
            </a:r>
            <a:r>
              <a:rPr sz="3950" spc="5" dirty="0">
                <a:solidFill>
                  <a:srgbClr val="4483A7"/>
                </a:solidFill>
                <a:latin typeface="Arial MT"/>
                <a:cs typeface="Arial MT"/>
              </a:rPr>
              <a:t> </a:t>
            </a:r>
            <a:r>
              <a:rPr sz="3950" spc="-625" dirty="0">
                <a:solidFill>
                  <a:srgbClr val="2B566E"/>
                </a:solidFill>
                <a:latin typeface="Arial MT"/>
                <a:cs typeface="Arial MT"/>
              </a:rPr>
              <a:t>?</a:t>
            </a:r>
            <a:endParaRPr sz="395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6570" y="1226432"/>
            <a:ext cx="6336030" cy="60896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5240" marR="5080" indent="-3175">
              <a:lnSpc>
                <a:spcPts val="2200"/>
              </a:lnSpc>
              <a:spcBef>
                <a:spcPts val="330"/>
              </a:spcBef>
            </a:pPr>
            <a:r>
              <a:rPr sz="2000" spc="-85" dirty="0">
                <a:latin typeface="Arial MT"/>
                <a:cs typeface="Arial MT"/>
              </a:rPr>
              <a:t>Digital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spc="-130" dirty="0">
                <a:latin typeface="Arial MT"/>
                <a:cs typeface="Arial MT"/>
              </a:rPr>
              <a:t>marketing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10" dirty="0">
                <a:latin typeface="Arial MT"/>
                <a:cs typeface="Arial MT"/>
              </a:rPr>
              <a:t>is </a:t>
            </a:r>
            <a:r>
              <a:rPr sz="2000" spc="-70" dirty="0">
                <a:latin typeface="Arial MT"/>
                <a:cs typeface="Arial MT"/>
              </a:rPr>
              <a:t>promotion</a:t>
            </a:r>
            <a:r>
              <a:rPr sz="2000" spc="20" dirty="0">
                <a:latin typeface="Arial MT"/>
                <a:cs typeface="Arial MT"/>
              </a:rPr>
              <a:t> </a:t>
            </a:r>
            <a:r>
              <a:rPr sz="2000" spc="-65" dirty="0">
                <a:latin typeface="Arial MT"/>
                <a:cs typeface="Arial MT"/>
              </a:rPr>
              <a:t>of</a:t>
            </a:r>
            <a:r>
              <a:rPr sz="2000" spc="-85" dirty="0">
                <a:latin typeface="Arial MT"/>
                <a:cs typeface="Arial MT"/>
              </a:rPr>
              <a:t> </a:t>
            </a:r>
            <a:r>
              <a:rPr sz="2000" spc="-105" dirty="0">
                <a:latin typeface="Arial MT"/>
                <a:cs typeface="Arial MT"/>
              </a:rPr>
              <a:t>products</a:t>
            </a:r>
            <a:r>
              <a:rPr sz="2000" spc="100" dirty="0">
                <a:latin typeface="Arial MT"/>
                <a:cs typeface="Arial MT"/>
              </a:rPr>
              <a:t> </a:t>
            </a:r>
            <a:r>
              <a:rPr sz="2000" spc="-45" dirty="0">
                <a:latin typeface="Arial MT"/>
                <a:cs typeface="Arial MT"/>
              </a:rPr>
              <a:t>or</a:t>
            </a:r>
            <a:r>
              <a:rPr sz="2000" spc="-125" dirty="0">
                <a:latin typeface="Arial MT"/>
                <a:cs typeface="Arial MT"/>
              </a:rPr>
              <a:t> </a:t>
            </a:r>
            <a:r>
              <a:rPr sz="2000" spc="-155" dirty="0">
                <a:latin typeface="Arial MT"/>
                <a:cs typeface="Arial MT"/>
              </a:rPr>
              <a:t>brands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114" dirty="0">
                <a:latin typeface="Arial MT"/>
                <a:cs typeface="Arial MT"/>
              </a:rPr>
              <a:t>via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45" dirty="0">
                <a:latin typeface="Arial MT"/>
                <a:cs typeface="Arial MT"/>
              </a:rPr>
              <a:t>one</a:t>
            </a:r>
            <a:r>
              <a:rPr sz="2000" spc="-114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or </a:t>
            </a:r>
            <a:r>
              <a:rPr sz="2000" spc="-135" dirty="0">
                <a:latin typeface="Arial MT"/>
                <a:cs typeface="Arial MT"/>
              </a:rPr>
              <a:t>more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105" dirty="0">
                <a:latin typeface="Arial MT"/>
                <a:cs typeface="Arial MT"/>
              </a:rPr>
              <a:t>forms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of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14" dirty="0">
                <a:latin typeface="Arial MT"/>
                <a:cs typeface="Arial MT"/>
              </a:rPr>
              <a:t>electronic</a:t>
            </a:r>
            <a:r>
              <a:rPr sz="2000" spc="55" dirty="0">
                <a:latin typeface="Arial MT"/>
                <a:cs typeface="Arial MT"/>
              </a:rPr>
              <a:t> </a:t>
            </a:r>
            <a:r>
              <a:rPr sz="2000" spc="-155" dirty="0">
                <a:latin typeface="Arial MT"/>
                <a:cs typeface="Arial MT"/>
              </a:rPr>
              <a:t>media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80" dirty="0">
                <a:latin typeface="Arial MT"/>
                <a:cs typeface="Arial MT"/>
              </a:rPr>
              <a:t>through</a:t>
            </a:r>
            <a:r>
              <a:rPr sz="2000" spc="-16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Internet.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8061" rIns="0" bIns="0" rtlCol="0">
            <a:spAutoFit/>
          </a:bodyPr>
          <a:lstStyle/>
          <a:p>
            <a:pPr marL="501015">
              <a:lnSpc>
                <a:spcPct val="100000"/>
              </a:lnSpc>
              <a:spcBef>
                <a:spcPts val="90"/>
              </a:spcBef>
            </a:pPr>
            <a:r>
              <a:rPr spc="-285" dirty="0">
                <a:solidFill>
                  <a:srgbClr val="1A74AF"/>
                </a:solidFill>
              </a:rPr>
              <a:t>Why</a:t>
            </a:r>
            <a:r>
              <a:rPr spc="15" dirty="0">
                <a:solidFill>
                  <a:srgbClr val="1A74AF"/>
                </a:solidFill>
              </a:rPr>
              <a:t> </a:t>
            </a:r>
            <a:r>
              <a:rPr spc="-315" dirty="0">
                <a:solidFill>
                  <a:srgbClr val="1C70A5"/>
                </a:solidFill>
              </a:rPr>
              <a:t>use</a:t>
            </a:r>
            <a:r>
              <a:rPr spc="45" dirty="0">
                <a:solidFill>
                  <a:srgbClr val="1C70A5"/>
                </a:solidFill>
              </a:rPr>
              <a:t> </a:t>
            </a:r>
            <a:r>
              <a:rPr spc="-120" dirty="0">
                <a:solidFill>
                  <a:srgbClr val="0C66A1"/>
                </a:solidFill>
              </a:rPr>
              <a:t>Digital</a:t>
            </a:r>
            <a:r>
              <a:rPr spc="-150" dirty="0">
                <a:solidFill>
                  <a:srgbClr val="0C66A1"/>
                </a:solidFill>
              </a:rPr>
              <a:t> </a:t>
            </a:r>
            <a:r>
              <a:rPr spc="-95" dirty="0">
                <a:solidFill>
                  <a:srgbClr val="0C70CD"/>
                </a:solidFill>
              </a:rPr>
              <a:t>Marketing</a:t>
            </a:r>
            <a:r>
              <a:rPr spc="-125" dirty="0">
                <a:solidFill>
                  <a:srgbClr val="0C70CD"/>
                </a:solidFill>
              </a:rPr>
              <a:t> </a:t>
            </a:r>
            <a:r>
              <a:rPr spc="-695" dirty="0">
                <a:solidFill>
                  <a:srgbClr val="2D5D7E"/>
                </a:solidFill>
              </a:rPr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841" y="1646943"/>
            <a:ext cx="4688840" cy="2451100"/>
          </a:xfrm>
          <a:prstGeom prst="rect">
            <a:avLst/>
          </a:prstGeom>
        </p:spPr>
        <p:txBody>
          <a:bodyPr vert="horz" wrap="square" lIns="0" tIns="175260" rIns="0" bIns="0" rtlCol="0">
            <a:spAutoFit/>
          </a:bodyPr>
          <a:lstStyle/>
          <a:p>
            <a:pPr marL="232410">
              <a:lnSpc>
                <a:spcPct val="100000"/>
              </a:lnSpc>
              <a:spcBef>
                <a:spcPts val="1380"/>
              </a:spcBef>
            </a:pPr>
            <a:r>
              <a:rPr sz="2100" spc="-165" dirty="0">
                <a:latin typeface="Arial MT"/>
                <a:cs typeface="Arial MT"/>
              </a:rPr>
              <a:t>Reaching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150" dirty="0">
                <a:latin typeface="Arial MT"/>
                <a:cs typeface="Arial MT"/>
              </a:rPr>
              <a:t> </a:t>
            </a:r>
            <a:r>
              <a:rPr sz="2100" spc="-25" dirty="0">
                <a:latin typeface="Arial MT"/>
                <a:cs typeface="Arial MT"/>
              </a:rPr>
              <a:t>right</a:t>
            </a:r>
            <a:r>
              <a:rPr sz="2100" spc="-5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audience</a:t>
            </a:r>
            <a:endParaRPr sz="2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80"/>
              </a:spcBef>
            </a:pPr>
            <a:r>
              <a:rPr sz="2100" dirty="0">
                <a:solidFill>
                  <a:srgbClr val="565656"/>
                </a:solidFill>
                <a:latin typeface="Arial MT"/>
                <a:cs typeface="Arial MT"/>
              </a:rPr>
              <a:t>II</a:t>
            </a:r>
            <a:r>
              <a:rPr sz="2100" spc="-150" dirty="0">
                <a:solidFill>
                  <a:srgbClr val="565656"/>
                </a:solidFill>
                <a:latin typeface="Arial MT"/>
                <a:cs typeface="Arial MT"/>
              </a:rPr>
              <a:t> </a:t>
            </a:r>
            <a:r>
              <a:rPr sz="2100" spc="-260" dirty="0">
                <a:latin typeface="Arial MT"/>
                <a:cs typeface="Arial MT"/>
              </a:rPr>
              <a:t>To</a:t>
            </a:r>
            <a:r>
              <a:rPr sz="2100" spc="-65" dirty="0">
                <a:latin typeface="Arial MT"/>
                <a:cs typeface="Arial MT"/>
              </a:rPr>
              <a:t> </a:t>
            </a:r>
            <a:r>
              <a:rPr sz="2100" spc="-140" dirty="0">
                <a:latin typeface="Arial MT"/>
                <a:cs typeface="Arial MT"/>
              </a:rPr>
              <a:t>engage</a:t>
            </a:r>
            <a:r>
              <a:rPr sz="2100" spc="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with</a:t>
            </a:r>
            <a:r>
              <a:rPr sz="2100" spc="-85" dirty="0">
                <a:latin typeface="Arial MT"/>
                <a:cs typeface="Arial MT"/>
              </a:rPr>
              <a:t> </a:t>
            </a:r>
            <a:r>
              <a:rPr sz="2100" spc="-65" dirty="0">
                <a:latin typeface="Arial MT"/>
                <a:cs typeface="Arial MT"/>
              </a:rPr>
              <a:t>your</a:t>
            </a:r>
            <a:r>
              <a:rPr sz="2100" spc="-7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audience</a:t>
            </a:r>
            <a:endParaRPr sz="2100">
              <a:latin typeface="Arial MT"/>
              <a:cs typeface="Arial MT"/>
            </a:endParaRPr>
          </a:p>
          <a:p>
            <a:pPr marL="219075" marR="5080" indent="-207010">
              <a:lnSpc>
                <a:spcPts val="3900"/>
              </a:lnSpc>
              <a:spcBef>
                <a:spcPts val="260"/>
              </a:spcBef>
            </a:pPr>
            <a:r>
              <a:rPr sz="2100" dirty="0">
                <a:solidFill>
                  <a:srgbClr val="343434"/>
                </a:solidFill>
                <a:latin typeface="Arial MT"/>
                <a:cs typeface="Arial MT"/>
              </a:rPr>
              <a:t>II</a:t>
            </a:r>
            <a:r>
              <a:rPr sz="2100" spc="-150" dirty="0">
                <a:solidFill>
                  <a:srgbClr val="343434"/>
                </a:solidFill>
                <a:latin typeface="Arial MT"/>
                <a:cs typeface="Arial MT"/>
              </a:rPr>
              <a:t> </a:t>
            </a:r>
            <a:r>
              <a:rPr sz="2100" spc="-260" dirty="0">
                <a:latin typeface="Arial MT"/>
                <a:cs typeface="Arial MT"/>
              </a:rPr>
              <a:t>To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spc="-50" dirty="0">
                <a:latin typeface="Arial MT"/>
                <a:cs typeface="Arial MT"/>
              </a:rPr>
              <a:t>motivate</a:t>
            </a:r>
            <a:r>
              <a:rPr sz="2100" spc="-45" dirty="0">
                <a:latin typeface="Arial MT"/>
                <a:cs typeface="Arial MT"/>
              </a:rPr>
              <a:t> </a:t>
            </a:r>
            <a:r>
              <a:rPr sz="2100" spc="-30" dirty="0">
                <a:latin typeface="Arial MT"/>
                <a:cs typeface="Arial MT"/>
              </a:rPr>
              <a:t>your </a:t>
            </a:r>
            <a:r>
              <a:rPr sz="2100" spc="-105" dirty="0">
                <a:latin typeface="Arial MT"/>
                <a:cs typeface="Arial MT"/>
              </a:rPr>
              <a:t>audience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to</a:t>
            </a:r>
            <a:r>
              <a:rPr sz="2100" spc="-130" dirty="0">
                <a:latin typeface="Arial MT"/>
                <a:cs typeface="Arial MT"/>
              </a:rPr>
              <a:t> </a:t>
            </a:r>
            <a:r>
              <a:rPr sz="2100" spc="-125" dirty="0">
                <a:latin typeface="Arial MT"/>
                <a:cs typeface="Arial MT"/>
              </a:rPr>
              <a:t>take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action </a:t>
            </a:r>
            <a:r>
              <a:rPr sz="2100" spc="-60" dirty="0">
                <a:latin typeface="Arial MT"/>
                <a:cs typeface="Arial MT"/>
              </a:rPr>
              <a:t>Efficient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spc="-100" dirty="0">
                <a:latin typeface="Arial MT"/>
                <a:cs typeface="Arial MT"/>
              </a:rPr>
              <a:t>spending</a:t>
            </a:r>
            <a:r>
              <a:rPr sz="2100" spc="-25" dirty="0">
                <a:latin typeface="Arial MT"/>
                <a:cs typeface="Arial MT"/>
              </a:rPr>
              <a:t> </a:t>
            </a:r>
            <a:r>
              <a:rPr sz="2100" spc="-35" dirty="0">
                <a:solidFill>
                  <a:srgbClr val="151515"/>
                </a:solidFill>
                <a:latin typeface="Arial MT"/>
                <a:cs typeface="Arial MT"/>
              </a:rPr>
              <a:t>on</a:t>
            </a:r>
            <a:r>
              <a:rPr sz="2100" spc="-110" dirty="0">
                <a:solidFill>
                  <a:srgbClr val="151515"/>
                </a:solidFill>
                <a:latin typeface="Arial MT"/>
                <a:cs typeface="Arial MT"/>
              </a:rPr>
              <a:t> </a:t>
            </a:r>
            <a:r>
              <a:rPr sz="2100" spc="-70" dirty="0">
                <a:latin typeface="Arial MT"/>
                <a:cs typeface="Arial MT"/>
              </a:rPr>
              <a:t>your</a:t>
            </a:r>
            <a:r>
              <a:rPr sz="2100" spc="-7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campaign</a:t>
            </a:r>
            <a:endParaRPr sz="2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19"/>
              </a:spcBef>
            </a:pPr>
            <a:r>
              <a:rPr sz="2100" dirty="0">
                <a:solidFill>
                  <a:srgbClr val="5B5B5B"/>
                </a:solidFill>
                <a:latin typeface="Arial MT"/>
                <a:cs typeface="Arial MT"/>
              </a:rPr>
              <a:t>II</a:t>
            </a:r>
            <a:r>
              <a:rPr sz="2100" spc="-70" dirty="0">
                <a:solidFill>
                  <a:srgbClr val="5B5B5B"/>
                </a:solidFill>
                <a:latin typeface="Arial MT"/>
                <a:cs typeface="Arial MT"/>
              </a:rPr>
              <a:t> </a:t>
            </a:r>
            <a:r>
              <a:rPr sz="2100" spc="-105" dirty="0">
                <a:latin typeface="Arial MT"/>
                <a:cs typeface="Arial MT"/>
              </a:rPr>
              <a:t>Return</a:t>
            </a:r>
            <a:r>
              <a:rPr sz="2100" spc="-40" dirty="0">
                <a:latin typeface="Arial MT"/>
                <a:cs typeface="Arial MT"/>
              </a:rPr>
              <a:t> </a:t>
            </a:r>
            <a:r>
              <a:rPr sz="2100" spc="-45" dirty="0">
                <a:latin typeface="Arial MT"/>
                <a:cs typeface="Arial MT"/>
              </a:rPr>
              <a:t>on</a:t>
            </a:r>
            <a:r>
              <a:rPr sz="2100" spc="-105" dirty="0">
                <a:latin typeface="Arial MT"/>
                <a:cs typeface="Arial MT"/>
              </a:rPr>
              <a:t> </a:t>
            </a:r>
            <a:r>
              <a:rPr sz="2100" spc="-75" dirty="0">
                <a:latin typeface="Arial MT"/>
                <a:cs typeface="Arial MT"/>
              </a:rPr>
              <a:t>investment</a:t>
            </a:r>
            <a:r>
              <a:rPr sz="2100" spc="8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(ROI)</a:t>
            </a:r>
            <a:endParaRPr sz="2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700" y="1409700"/>
            <a:ext cx="7366000" cy="457200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43036" y="1856443"/>
          <a:ext cx="6214745" cy="2509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9390"/>
                <a:gridCol w="2634615"/>
                <a:gridCol w="2110740"/>
              </a:tblGrid>
              <a:tr h="538480">
                <a:tc>
                  <a:txBody>
                    <a:bodyPr/>
                    <a:lstStyle/>
                    <a:p>
                      <a:pPr marL="39370">
                        <a:lnSpc>
                          <a:spcPts val="2830"/>
                        </a:lnSpc>
                      </a:pPr>
                      <a:r>
                        <a:rPr sz="2500" spc="-290" dirty="0">
                          <a:solidFill>
                            <a:srgbClr val="030303"/>
                          </a:solidFill>
                          <a:latin typeface="Arial MT"/>
                          <a:cs typeface="Arial MT"/>
                        </a:rPr>
                        <a:t>Reach</a:t>
                      </a:r>
                      <a:endParaRPr sz="25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6550">
                        <a:lnSpc>
                          <a:spcPts val="2840"/>
                        </a:lnSpc>
                      </a:pPr>
                      <a:r>
                        <a:rPr sz="2550" spc="-140" dirty="0">
                          <a:latin typeface="Arial MT"/>
                          <a:cs typeface="Arial MT"/>
                        </a:rPr>
                        <a:t>Limited</a:t>
                      </a:r>
                      <a:r>
                        <a:rPr sz="255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55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255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550" spc="-295" dirty="0">
                          <a:latin typeface="Arial MT"/>
                          <a:cs typeface="Arial MT"/>
                        </a:rPr>
                        <a:t>Area</a:t>
                      </a:r>
                      <a:endParaRPr sz="255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4485">
                        <a:lnSpc>
                          <a:spcPts val="2840"/>
                        </a:lnSpc>
                      </a:pPr>
                      <a:r>
                        <a:rPr sz="2550" spc="-25" dirty="0">
                          <a:latin typeface="Arial MT"/>
                          <a:cs typeface="Arial MT"/>
                        </a:rPr>
                        <a:t>Global</a:t>
                      </a:r>
                      <a:endParaRPr sz="255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</a:tr>
              <a:tr h="72072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2600" spc="-130" dirty="0">
                          <a:latin typeface="Arial MT"/>
                          <a:cs typeface="Arial MT"/>
                        </a:rPr>
                        <a:t>Targeting</a:t>
                      </a:r>
                      <a:endParaRPr sz="2600">
                        <a:latin typeface="Arial MT"/>
                        <a:cs typeface="Arial MT"/>
                      </a:endParaRPr>
                    </a:p>
                  </a:txBody>
                  <a:tcPr marL="0" marR="0" marT="144780" marB="0"/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2600" spc="-200" dirty="0">
                          <a:latin typeface="Arial MT"/>
                          <a:cs typeface="Arial MT"/>
                        </a:rPr>
                        <a:t>Not</a:t>
                      </a:r>
                      <a:r>
                        <a:rPr sz="2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600" spc="-95" dirty="0">
                          <a:latin typeface="Arial MT"/>
                          <a:cs typeface="Arial MT"/>
                        </a:rPr>
                        <a:t>Specific</a:t>
                      </a:r>
                      <a:endParaRPr sz="2600">
                        <a:latin typeface="Arial MT"/>
                        <a:cs typeface="Arial MT"/>
                      </a:endParaRPr>
                    </a:p>
                  </a:txBody>
                  <a:tcPr marL="0" marR="0" marT="144780" marB="0"/>
                </a:tc>
                <a:tc>
                  <a:txBody>
                    <a:bodyPr/>
                    <a:lstStyle/>
                    <a:p>
                      <a:pPr marL="302260">
                        <a:lnSpc>
                          <a:spcPct val="100000"/>
                        </a:lnSpc>
                        <a:spcBef>
                          <a:spcPts val="1190"/>
                        </a:spcBef>
                      </a:pPr>
                      <a:r>
                        <a:rPr sz="2550" spc="-290" dirty="0">
                          <a:latin typeface="Arial MT"/>
                          <a:cs typeface="Arial MT"/>
                        </a:rPr>
                        <a:t>Very</a:t>
                      </a:r>
                      <a:r>
                        <a:rPr sz="255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550" spc="-60" dirty="0">
                          <a:latin typeface="Arial MT"/>
                          <a:cs typeface="Arial MT"/>
                        </a:rPr>
                        <a:t>Specific</a:t>
                      </a:r>
                      <a:endParaRPr sz="2550">
                        <a:latin typeface="Arial MT"/>
                        <a:cs typeface="Arial MT"/>
                      </a:endParaRPr>
                    </a:p>
                  </a:txBody>
                  <a:tcPr marL="0" marR="0" marT="151130" marB="0"/>
                </a:tc>
              </a:tr>
              <a:tr h="716280"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2550" spc="-10" dirty="0">
                          <a:latin typeface="Arial MT"/>
                          <a:cs typeface="Arial MT"/>
                        </a:rPr>
                        <a:t>Price</a:t>
                      </a:r>
                      <a:endParaRPr sz="2550">
                        <a:latin typeface="Arial MT"/>
                        <a:cs typeface="Arial MT"/>
                      </a:endParaRPr>
                    </a:p>
                  </a:txBody>
                  <a:tcPr marL="0" marR="0" marT="147320" marB="0"/>
                </a:tc>
                <a:tc>
                  <a:txBody>
                    <a:bodyPr/>
                    <a:lstStyle/>
                    <a:p>
                      <a:pPr marL="346075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2500" spc="-270" dirty="0">
                          <a:solidFill>
                            <a:srgbClr val="030303"/>
                          </a:solidFill>
                          <a:latin typeface="Arial MT"/>
                          <a:cs typeface="Arial MT"/>
                        </a:rPr>
                        <a:t>Very</a:t>
                      </a:r>
                      <a:r>
                        <a:rPr sz="2500" spc="10" dirty="0">
                          <a:solidFill>
                            <a:srgbClr val="030303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500" spc="-105" dirty="0">
                          <a:latin typeface="Arial MT"/>
                          <a:cs typeface="Arial MT"/>
                        </a:rPr>
                        <a:t>Expensive</a:t>
                      </a:r>
                      <a:endParaRPr sz="2500">
                        <a:latin typeface="Arial MT"/>
                        <a:cs typeface="Arial MT"/>
                      </a:endParaRPr>
                    </a:p>
                  </a:txBody>
                  <a:tcPr marL="0" marR="0" marT="153670" marB="0"/>
                </a:tc>
                <a:tc>
                  <a:txBody>
                    <a:bodyPr/>
                    <a:lstStyle/>
                    <a:p>
                      <a:pPr marL="304800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2500" spc="-65" dirty="0">
                          <a:latin typeface="Arial MT"/>
                          <a:cs typeface="Arial MT"/>
                        </a:rPr>
                        <a:t>Not</a:t>
                      </a:r>
                      <a:r>
                        <a:rPr sz="2500" spc="-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500" spc="-190" dirty="0">
                          <a:latin typeface="Arial MT"/>
                          <a:cs typeface="Arial MT"/>
                        </a:rPr>
                        <a:t>Expensive</a:t>
                      </a:r>
                      <a:endParaRPr sz="2500">
                        <a:latin typeface="Arial MT"/>
                        <a:cs typeface="Arial MT"/>
                      </a:endParaRPr>
                    </a:p>
                  </a:txBody>
                  <a:tcPr marL="0" marR="0" marT="153670" marB="0"/>
                </a:tc>
              </a:tr>
              <a:tr h="534035">
                <a:tc>
                  <a:txBody>
                    <a:bodyPr/>
                    <a:lstStyle/>
                    <a:p>
                      <a:pPr marL="41910">
                        <a:lnSpc>
                          <a:spcPts val="2685"/>
                        </a:lnSpc>
                        <a:spcBef>
                          <a:spcPts val="1420"/>
                        </a:spcBef>
                      </a:pPr>
                      <a:r>
                        <a:rPr sz="2250" spc="-25" dirty="0">
                          <a:latin typeface="Arial MT"/>
                          <a:cs typeface="Arial MT"/>
                        </a:rPr>
                        <a:t>ROI</a:t>
                      </a:r>
                      <a:endParaRPr sz="2250">
                        <a:latin typeface="Arial MT"/>
                        <a:cs typeface="Arial MT"/>
                      </a:endParaRPr>
                    </a:p>
                  </a:txBody>
                  <a:tcPr marL="0" marR="0" marT="180340" marB="0"/>
                </a:tc>
                <a:tc>
                  <a:txBody>
                    <a:bodyPr/>
                    <a:lstStyle/>
                    <a:p>
                      <a:pPr marL="335915">
                        <a:lnSpc>
                          <a:spcPts val="2935"/>
                        </a:lnSpc>
                        <a:spcBef>
                          <a:spcPts val="1170"/>
                        </a:spcBef>
                      </a:pPr>
                      <a:r>
                        <a:rPr sz="2500" spc="-85" dirty="0">
                          <a:latin typeface="Arial MT"/>
                          <a:cs typeface="Arial MT"/>
                        </a:rPr>
                        <a:t>Not</a:t>
                      </a:r>
                      <a:r>
                        <a:rPr sz="2500" spc="-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500" spc="-90" dirty="0">
                          <a:latin typeface="Arial MT"/>
                          <a:cs typeface="Arial MT"/>
                        </a:rPr>
                        <a:t>Guaranteed</a:t>
                      </a:r>
                      <a:endParaRPr sz="2500">
                        <a:latin typeface="Arial MT"/>
                        <a:cs typeface="Arial MT"/>
                      </a:endParaRPr>
                    </a:p>
                  </a:txBody>
                  <a:tcPr marL="0" marR="0" marT="148590" marB="0"/>
                </a:tc>
                <a:tc>
                  <a:txBody>
                    <a:bodyPr/>
                    <a:lstStyle/>
                    <a:p>
                      <a:pPr marL="299720">
                        <a:lnSpc>
                          <a:spcPts val="2935"/>
                        </a:lnSpc>
                        <a:spcBef>
                          <a:spcPts val="1170"/>
                        </a:spcBef>
                      </a:pPr>
                      <a:r>
                        <a:rPr sz="2500" spc="-75" dirty="0">
                          <a:latin typeface="Arial MT"/>
                          <a:cs typeface="Arial MT"/>
                        </a:rPr>
                        <a:t>Guaranteed</a:t>
                      </a:r>
                      <a:endParaRPr sz="2500">
                        <a:latin typeface="Arial MT"/>
                        <a:cs typeface="Arial MT"/>
                      </a:endParaRPr>
                    </a:p>
                  </a:txBody>
                  <a:tcPr marL="0" marR="0" marT="148590" marB="0"/>
                </a:tc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918679" y="382587"/>
            <a:ext cx="4181475" cy="625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900" spc="-160" dirty="0">
                <a:solidFill>
                  <a:srgbClr val="000000"/>
                </a:solidFill>
              </a:rPr>
              <a:t>Traditional</a:t>
            </a:r>
            <a:r>
              <a:rPr sz="3900" spc="-60" dirty="0">
                <a:solidFill>
                  <a:srgbClr val="000000"/>
                </a:solidFill>
              </a:rPr>
              <a:t> </a:t>
            </a:r>
            <a:r>
              <a:rPr sz="3900" spc="-475" dirty="0">
                <a:solidFill>
                  <a:srgbClr val="000000"/>
                </a:solidFill>
              </a:rPr>
              <a:t>Vs.</a:t>
            </a:r>
            <a:r>
              <a:rPr sz="3900" spc="-35" dirty="0">
                <a:solidFill>
                  <a:srgbClr val="000000"/>
                </a:solidFill>
              </a:rPr>
              <a:t> </a:t>
            </a:r>
            <a:r>
              <a:rPr sz="3900" spc="-125" dirty="0">
                <a:solidFill>
                  <a:srgbClr val="000000"/>
                </a:solidFill>
              </a:rPr>
              <a:t>Digital</a:t>
            </a:r>
            <a:endParaRPr sz="3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4235" rIns="0" bIns="0" rtlCol="0">
            <a:spAutoFit/>
          </a:bodyPr>
          <a:lstStyle/>
          <a:p>
            <a:pPr marL="609600">
              <a:lnSpc>
                <a:spcPct val="100000"/>
              </a:lnSpc>
              <a:spcBef>
                <a:spcPts val="90"/>
              </a:spcBef>
            </a:pPr>
            <a:r>
              <a:rPr sz="3800" spc="-95" dirty="0">
                <a:solidFill>
                  <a:srgbClr val="1F628C"/>
                </a:solidFill>
              </a:rPr>
              <a:t>Digital</a:t>
            </a:r>
            <a:r>
              <a:rPr sz="3800" spc="-90" dirty="0">
                <a:solidFill>
                  <a:srgbClr val="1F628C"/>
                </a:solidFill>
              </a:rPr>
              <a:t> </a:t>
            </a:r>
            <a:r>
              <a:rPr sz="3800" spc="-100" dirty="0">
                <a:solidFill>
                  <a:srgbClr val="0E6BB1"/>
                </a:solidFill>
              </a:rPr>
              <a:t>Marketing</a:t>
            </a:r>
            <a:r>
              <a:rPr sz="3800" spc="-165" dirty="0">
                <a:solidFill>
                  <a:srgbClr val="0E6BB1"/>
                </a:solidFill>
              </a:rPr>
              <a:t> </a:t>
            </a:r>
            <a:r>
              <a:rPr sz="3800" spc="-145" dirty="0">
                <a:solidFill>
                  <a:srgbClr val="16629C"/>
                </a:solidFill>
              </a:rPr>
              <a:t>Strategies</a:t>
            </a:r>
            <a:endParaRPr sz="3800"/>
          </a:p>
        </p:txBody>
      </p:sp>
      <p:sp>
        <p:nvSpPr>
          <p:cNvPr id="3" name="object 3"/>
          <p:cNvSpPr txBox="1"/>
          <p:nvPr/>
        </p:nvSpPr>
        <p:spPr>
          <a:xfrm>
            <a:off x="1161386" y="1140368"/>
            <a:ext cx="4761230" cy="3855085"/>
          </a:xfrm>
          <a:prstGeom prst="rect">
            <a:avLst/>
          </a:prstGeom>
        </p:spPr>
        <p:txBody>
          <a:bodyPr vert="horz" wrap="square" lIns="0" tIns="205740" rIns="0" bIns="0" rtlCol="0">
            <a:spAutoFit/>
          </a:bodyPr>
          <a:lstStyle/>
          <a:p>
            <a:pPr marL="81915">
              <a:lnSpc>
                <a:spcPct val="100000"/>
              </a:lnSpc>
              <a:spcBef>
                <a:spcPts val="1620"/>
              </a:spcBef>
            </a:pPr>
            <a:r>
              <a:rPr sz="2400" spc="-5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SEO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>
              <a:lnSpc>
                <a:spcPct val="100000"/>
              </a:lnSpc>
              <a:spcBef>
                <a:spcPts val="1470"/>
              </a:spcBef>
            </a:pPr>
            <a:r>
              <a:rPr sz="2300" spc="-3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</a:t>
            </a:r>
            <a:endParaRPr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1280">
              <a:lnSpc>
                <a:spcPct val="100000"/>
              </a:lnSpc>
              <a:spcBef>
                <a:spcPts val="1340"/>
              </a:spcBef>
            </a:pPr>
            <a:r>
              <a:rPr sz="2500" spc="-2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SMO/SMM(Social</a:t>
            </a:r>
            <a:r>
              <a:rPr sz="2500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spc="-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</a:t>
            </a:r>
            <a:r>
              <a:rPr sz="2500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Optimization)</a:t>
            </a:r>
            <a:endParaRPr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" marR="2045335" indent="74930">
              <a:lnSpc>
                <a:spcPct val="123200"/>
              </a:lnSpc>
              <a:spcBef>
                <a:spcPts val="220"/>
              </a:spcBef>
            </a:pPr>
            <a:r>
              <a:rPr sz="2800" spc="-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Email</a:t>
            </a:r>
            <a:r>
              <a:rPr sz="28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Marketing. </a:t>
            </a:r>
            <a:r>
              <a:rPr sz="295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Affiliate</a:t>
            </a:r>
            <a:r>
              <a:rPr sz="295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950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</a:t>
            </a:r>
            <a:r>
              <a:rPr sz="2800" spc="-3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</a:t>
            </a:r>
            <a:r>
              <a:rPr sz="28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</a:t>
            </a:r>
            <a:r>
              <a:rPr sz="28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click.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2900" spc="-2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sz="29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900" spc="-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sz="29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900" spc="-2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</a:t>
            </a:r>
            <a:r>
              <a:rPr sz="2900" spc="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9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Listing</a:t>
            </a:r>
            <a:endParaRPr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7600" y="3975100"/>
            <a:ext cx="1727200" cy="876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30400" y="368300"/>
            <a:ext cx="2197100" cy="21971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03700" y="1308100"/>
            <a:ext cx="3162300" cy="12827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23000" y="4051300"/>
            <a:ext cx="1016000" cy="1651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52143" y="132291"/>
            <a:ext cx="1527810" cy="1109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indent="-121920">
              <a:lnSpc>
                <a:spcPts val="1695"/>
              </a:lnSpc>
              <a:spcBef>
                <a:spcPts val="105"/>
              </a:spcBef>
              <a:buChar char="•"/>
              <a:tabLst>
                <a:tab pos="134620" algn="l"/>
              </a:tabLst>
            </a:pPr>
            <a:r>
              <a:rPr sz="1450" spc="-85" dirty="0">
                <a:latin typeface="Arial MT"/>
                <a:cs typeface="Arial MT"/>
              </a:rPr>
              <a:t>Direcr</a:t>
            </a:r>
            <a:r>
              <a:rPr sz="1450" spc="-5" dirty="0">
                <a:latin typeface="Arial MT"/>
                <a:cs typeface="Arial MT"/>
              </a:rPr>
              <a:t> </a:t>
            </a:r>
            <a:r>
              <a:rPr sz="1450" spc="-10" dirty="0">
                <a:latin typeface="Arial MT"/>
                <a:cs typeface="Arial MT"/>
              </a:rPr>
              <a:t>Traffic</a:t>
            </a:r>
            <a:endParaRPr sz="1450">
              <a:latin typeface="Arial MT"/>
              <a:cs typeface="Arial MT"/>
            </a:endParaRPr>
          </a:p>
          <a:p>
            <a:pPr marL="127635" indent="-114935">
              <a:lnSpc>
                <a:spcPts val="1695"/>
              </a:lnSpc>
              <a:buClr>
                <a:srgbClr val="000000"/>
              </a:buClr>
              <a:buChar char="•"/>
              <a:tabLst>
                <a:tab pos="127635" algn="l"/>
              </a:tabLst>
            </a:pPr>
            <a:r>
              <a:rPr sz="1450" spc="-305" dirty="0">
                <a:solidFill>
                  <a:srgbClr val="232323"/>
                </a:solidFill>
                <a:latin typeface="Arial MT"/>
                <a:cs typeface="Arial MT"/>
              </a:rPr>
              <a:t>SEO</a:t>
            </a:r>
            <a:endParaRPr sz="1450">
              <a:latin typeface="Arial MT"/>
              <a:cs typeface="Arial MT"/>
            </a:endParaRPr>
          </a:p>
          <a:p>
            <a:pPr marL="128270" indent="-114935">
              <a:lnSpc>
                <a:spcPct val="100000"/>
              </a:lnSpc>
              <a:spcBef>
                <a:spcPts val="110"/>
              </a:spcBef>
              <a:buClr>
                <a:srgbClr val="000000"/>
              </a:buClr>
              <a:buChar char="•"/>
              <a:tabLst>
                <a:tab pos="128270" algn="l"/>
              </a:tabLst>
            </a:pPr>
            <a:r>
              <a:rPr sz="1350" spc="-195" dirty="0">
                <a:solidFill>
                  <a:srgbClr val="0C0C0C"/>
                </a:solidFill>
                <a:latin typeface="Arial MT"/>
                <a:cs typeface="Arial MT"/>
              </a:rPr>
              <a:t>SOCiał</a:t>
            </a:r>
            <a:r>
              <a:rPr sz="1350" spc="125" dirty="0">
                <a:solidFill>
                  <a:srgbClr val="0C0C0C"/>
                </a:solidFill>
                <a:latin typeface="Arial MT"/>
                <a:cs typeface="Arial MT"/>
              </a:rPr>
              <a:t> </a:t>
            </a:r>
            <a:r>
              <a:rPr sz="1350" spc="-10" dirty="0">
                <a:solidFill>
                  <a:srgbClr val="181818"/>
                </a:solidFill>
                <a:latin typeface="Arial MT"/>
                <a:cs typeface="Arial MT"/>
              </a:rPr>
              <a:t>Media</a:t>
            </a:r>
            <a:endParaRPr sz="1350">
              <a:latin typeface="Arial MT"/>
              <a:cs typeface="Arial MT"/>
            </a:endParaRPr>
          </a:p>
          <a:p>
            <a:pPr marL="132080" indent="-119380">
              <a:lnSpc>
                <a:spcPct val="100000"/>
              </a:lnSpc>
              <a:spcBef>
                <a:spcPts val="30"/>
              </a:spcBef>
              <a:buChar char="•"/>
              <a:tabLst>
                <a:tab pos="132080" algn="l"/>
              </a:tabLst>
            </a:pPr>
            <a:r>
              <a:rPr sz="1400" spc="-40" dirty="0">
                <a:latin typeface="Arial MT"/>
                <a:cs typeface="Arial MT"/>
              </a:rPr>
              <a:t>Inbound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spc="-40" dirty="0">
                <a:latin typeface="Arial MT"/>
                <a:cs typeface="Arial MT"/>
              </a:rPr>
              <a:t>Marketing</a:t>
            </a:r>
            <a:endParaRPr sz="1400">
              <a:latin typeface="Arial MT"/>
              <a:cs typeface="Arial MT"/>
            </a:endParaRPr>
          </a:p>
          <a:p>
            <a:pPr marL="135255" indent="-121920">
              <a:lnSpc>
                <a:spcPct val="100000"/>
              </a:lnSpc>
              <a:spcBef>
                <a:spcPts val="70"/>
              </a:spcBef>
              <a:buChar char="•"/>
              <a:tabLst>
                <a:tab pos="135255" algn="l"/>
              </a:tabLst>
            </a:pPr>
            <a:r>
              <a:rPr sz="1350" spc="-114" dirty="0">
                <a:latin typeface="Arial MT"/>
                <a:cs typeface="Arial MT"/>
              </a:rPr>
              <a:t>Ema‹l</a:t>
            </a:r>
            <a:r>
              <a:rPr sz="1350" spc="35" dirty="0">
                <a:latin typeface="Arial MT"/>
                <a:cs typeface="Arial MT"/>
              </a:rPr>
              <a:t> </a:t>
            </a:r>
            <a:r>
              <a:rPr sz="1350" spc="-10" dirty="0">
                <a:latin typeface="Arial MT"/>
                <a:cs typeface="Arial MT"/>
              </a:rPr>
              <a:t>Marketing</a:t>
            </a:r>
            <a:endParaRPr sz="13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2943" y="3821288"/>
            <a:ext cx="812800" cy="4514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65735" indent="-139700">
              <a:lnSpc>
                <a:spcPts val="1610"/>
              </a:lnSpc>
              <a:spcBef>
                <a:spcPts val="110"/>
              </a:spcBef>
              <a:buClr>
                <a:srgbClr val="000000"/>
              </a:buClr>
              <a:buChar char="•"/>
              <a:tabLst>
                <a:tab pos="165735" algn="l"/>
              </a:tabLst>
            </a:pPr>
            <a:r>
              <a:rPr sz="1350" spc="-10" dirty="0">
                <a:solidFill>
                  <a:srgbClr val="131313"/>
                </a:solidFill>
                <a:latin typeface="Arial MT"/>
                <a:cs typeface="Arial MT"/>
              </a:rPr>
              <a:t>O8IVI</a:t>
            </a:r>
            <a:endParaRPr sz="1350">
              <a:latin typeface="Arial MT"/>
              <a:cs typeface="Arial MT"/>
            </a:endParaRPr>
          </a:p>
          <a:p>
            <a:pPr marL="161290" indent="-148590">
              <a:lnSpc>
                <a:spcPts val="1730"/>
              </a:lnSpc>
              <a:buChar char="•"/>
              <a:tabLst>
                <a:tab pos="161290" algn="l"/>
              </a:tabLst>
            </a:pPr>
            <a:r>
              <a:rPr sz="1450" spc="-90" dirty="0">
                <a:latin typeface="Arial MT"/>
                <a:cs typeface="Arial MT"/>
              </a:rPr>
              <a:t>Analytics</a:t>
            </a:r>
            <a:endParaRPr sz="14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88358" y="151694"/>
            <a:ext cx="1325880" cy="1116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3350" indent="-120650">
              <a:lnSpc>
                <a:spcPts val="1780"/>
              </a:lnSpc>
              <a:spcBef>
                <a:spcPts val="105"/>
              </a:spcBef>
              <a:buClr>
                <a:srgbClr val="000000"/>
              </a:buClr>
              <a:buChar char="•"/>
              <a:tabLst>
                <a:tab pos="133350" algn="l"/>
              </a:tabLst>
            </a:pPr>
            <a:r>
              <a:rPr sz="1550" spc="-340" dirty="0">
                <a:solidFill>
                  <a:srgbClr val="2F2F2F"/>
                </a:solidFill>
                <a:latin typeface="Arial MT"/>
                <a:cs typeface="Arial MT"/>
              </a:rPr>
              <a:t>PaY</a:t>
            </a:r>
            <a:r>
              <a:rPr sz="1550" spc="-55" dirty="0">
                <a:solidFill>
                  <a:srgbClr val="2F2F2F"/>
                </a:solidFill>
                <a:latin typeface="Arial MT"/>
                <a:cs typeface="Arial MT"/>
              </a:rPr>
              <a:t> </a:t>
            </a:r>
            <a:r>
              <a:rPr sz="1550" spc="-200" dirty="0">
                <a:solidFill>
                  <a:srgbClr val="232323"/>
                </a:solidFill>
                <a:latin typeface="Arial MT"/>
                <a:cs typeface="Arial MT"/>
              </a:rPr>
              <a:t>Per</a:t>
            </a:r>
            <a:r>
              <a:rPr sz="1550" spc="-15" dirty="0">
                <a:solidFill>
                  <a:srgbClr val="232323"/>
                </a:solidFill>
                <a:latin typeface="Arial MT"/>
                <a:cs typeface="Arial MT"/>
              </a:rPr>
              <a:t> </a:t>
            </a:r>
            <a:r>
              <a:rPr sz="1550" spc="-10" dirty="0">
                <a:latin typeface="Arial MT"/>
                <a:cs typeface="Arial MT"/>
              </a:rPr>
              <a:t>Click</a:t>
            </a:r>
            <a:endParaRPr sz="1550">
              <a:latin typeface="Arial MT"/>
              <a:cs typeface="Arial MT"/>
            </a:endParaRPr>
          </a:p>
          <a:p>
            <a:pPr marL="142875" indent="-129539">
              <a:lnSpc>
                <a:spcPts val="1620"/>
              </a:lnSpc>
              <a:buChar char="•"/>
              <a:tabLst>
                <a:tab pos="142875" algn="l"/>
              </a:tabLst>
            </a:pPr>
            <a:r>
              <a:rPr sz="1500" spc="-100" dirty="0">
                <a:latin typeface="Arial MT"/>
                <a:cs typeface="Arial MT"/>
              </a:rPr>
              <a:t>display</a:t>
            </a:r>
            <a:r>
              <a:rPr sz="1500" spc="45" dirty="0">
                <a:latin typeface="Arial MT"/>
                <a:cs typeface="Arial MT"/>
              </a:rPr>
              <a:t> </a:t>
            </a:r>
            <a:r>
              <a:rPr sz="1500" spc="-25" dirty="0">
                <a:latin typeface="Arial MT"/>
                <a:cs typeface="Arial MT"/>
              </a:rPr>
              <a:t>Ads</a:t>
            </a:r>
            <a:endParaRPr sz="1500">
              <a:latin typeface="Arial MT"/>
              <a:cs typeface="Arial MT"/>
            </a:endParaRPr>
          </a:p>
          <a:p>
            <a:pPr marL="149860" indent="-137160">
              <a:lnSpc>
                <a:spcPts val="1810"/>
              </a:lnSpc>
              <a:buChar char="•"/>
              <a:tabLst>
                <a:tab pos="149860" algn="l"/>
              </a:tabLst>
            </a:pPr>
            <a:r>
              <a:rPr sz="1600" spc="-200" dirty="0">
                <a:latin typeface="Arial MT"/>
                <a:cs typeface="Arial MT"/>
              </a:rPr>
              <a:t>Video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cds</a:t>
            </a:r>
            <a:endParaRPr sz="1600">
              <a:latin typeface="Arial MT"/>
              <a:cs typeface="Arial MT"/>
            </a:endParaRPr>
          </a:p>
          <a:p>
            <a:pPr marL="141605" indent="-127635">
              <a:lnSpc>
                <a:spcPts val="1670"/>
              </a:lnSpc>
              <a:buClr>
                <a:srgbClr val="000000"/>
              </a:buClr>
              <a:buChar char="•"/>
              <a:tabLst>
                <a:tab pos="141605" algn="l"/>
              </a:tabLst>
            </a:pPr>
            <a:r>
              <a:rPr sz="1400" spc="-80" dirty="0">
                <a:solidFill>
                  <a:srgbClr val="1A1A1A"/>
                </a:solidFill>
                <a:latin typeface="Arial MT"/>
                <a:cs typeface="Arial MT"/>
              </a:rPr>
              <a:t>Social</a:t>
            </a:r>
            <a:r>
              <a:rPr sz="1400" spc="-15" dirty="0">
                <a:solidFill>
                  <a:srgbClr val="1A1A1A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131313"/>
                </a:solidFill>
                <a:latin typeface="Arial MT"/>
                <a:cs typeface="Arial MT"/>
              </a:rPr>
              <a:t>łvledia</a:t>
            </a:r>
            <a:endParaRPr sz="1400">
              <a:latin typeface="Arial MT"/>
              <a:cs typeface="Arial MT"/>
            </a:endParaRPr>
          </a:p>
          <a:p>
            <a:pPr marL="135890" indent="-121920">
              <a:lnSpc>
                <a:spcPct val="100000"/>
              </a:lnSpc>
              <a:spcBef>
                <a:spcPts val="20"/>
              </a:spcBef>
              <a:buClr>
                <a:srgbClr val="000000"/>
              </a:buClr>
              <a:buChar char="•"/>
              <a:tabLst>
                <a:tab pos="135890" algn="l"/>
              </a:tabLst>
            </a:pPr>
            <a:r>
              <a:rPr sz="1400" spc="-85" dirty="0">
                <a:solidFill>
                  <a:srgbClr val="262626"/>
                </a:solidFill>
                <a:latin typeface="Arial MT"/>
                <a:cs typeface="Arial MT"/>
              </a:rPr>
              <a:t>Email</a:t>
            </a:r>
            <a:r>
              <a:rPr sz="1400" dirty="0">
                <a:solidFill>
                  <a:srgbClr val="262626"/>
                </a:solidFill>
                <a:latin typeface="Arial MT"/>
                <a:cs typeface="Arial MT"/>
              </a:rPr>
              <a:t> </a:t>
            </a:r>
            <a:r>
              <a:rPr sz="1400" spc="-35" dirty="0">
                <a:latin typeface="Arial MT"/>
                <a:cs typeface="Arial MT"/>
              </a:rPr>
              <a:t>Marketing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74385" y="4177594"/>
            <a:ext cx="1149985" cy="262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9225" indent="-136525">
              <a:lnSpc>
                <a:spcPct val="100000"/>
              </a:lnSpc>
              <a:spcBef>
                <a:spcPts val="105"/>
              </a:spcBef>
              <a:buClr>
                <a:srgbClr val="000000"/>
              </a:buClr>
              <a:buChar char="•"/>
              <a:tabLst>
                <a:tab pos="149225" algn="l"/>
              </a:tabLst>
            </a:pPr>
            <a:r>
              <a:rPr sz="1550" spc="-240" dirty="0">
                <a:solidFill>
                  <a:srgbClr val="2B2B2B"/>
                </a:solidFill>
                <a:latin typeface="Arial MT"/>
                <a:cs typeface="Arial MT"/>
              </a:rPr>
              <a:t>Ads</a:t>
            </a:r>
            <a:r>
              <a:rPr sz="1550" dirty="0">
                <a:solidFill>
                  <a:srgbClr val="2B2B2B"/>
                </a:solidFill>
                <a:latin typeface="Arial MT"/>
                <a:cs typeface="Arial MT"/>
              </a:rPr>
              <a:t> </a:t>
            </a:r>
            <a:r>
              <a:rPr sz="1550" spc="-90" dirty="0">
                <a:solidFill>
                  <a:srgbClr val="161616"/>
                </a:solidFill>
                <a:latin typeface="Arial MT"/>
                <a:cs typeface="Arial MT"/>
              </a:rPr>
              <a:t>in </a:t>
            </a:r>
            <a:r>
              <a:rPr sz="1550" spc="-90" dirty="0">
                <a:solidFill>
                  <a:srgbClr val="111111"/>
                </a:solidFill>
                <a:latin typeface="Arial MT"/>
                <a:cs typeface="Arial MT"/>
              </a:rPr>
              <a:t>Mobile</a:t>
            </a:r>
            <a:endParaRPr sz="15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0800" y="3289300"/>
            <a:ext cx="2044700" cy="22987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002280" algn="l"/>
              </a:tabLst>
            </a:pPr>
            <a:r>
              <a:rPr sz="3750" spc="-305" dirty="0">
                <a:solidFill>
                  <a:srgbClr val="265D72"/>
                </a:solidFill>
              </a:rPr>
              <a:t>Search</a:t>
            </a:r>
            <a:r>
              <a:rPr sz="3750" spc="350" dirty="0">
                <a:solidFill>
                  <a:srgbClr val="265D72"/>
                </a:solidFill>
              </a:rPr>
              <a:t> </a:t>
            </a:r>
            <a:r>
              <a:rPr sz="3750" spc="-270" dirty="0">
                <a:solidFill>
                  <a:srgbClr val="1F608A"/>
                </a:solidFill>
              </a:rPr>
              <a:t>Engine</a:t>
            </a:r>
            <a:r>
              <a:rPr sz="3750" dirty="0">
                <a:solidFill>
                  <a:srgbClr val="1F608A"/>
                </a:solidFill>
              </a:rPr>
              <a:t>	</a:t>
            </a:r>
            <a:r>
              <a:rPr sz="3750" spc="-175" dirty="0">
                <a:solidFill>
                  <a:srgbClr val="285977"/>
                </a:solidFill>
              </a:rPr>
              <a:t>optimization</a:t>
            </a:r>
            <a:endParaRPr sz="3750"/>
          </a:p>
        </p:txBody>
      </p:sp>
      <p:sp>
        <p:nvSpPr>
          <p:cNvPr id="4" name="object 4"/>
          <p:cNvSpPr txBox="1"/>
          <p:nvPr/>
        </p:nvSpPr>
        <p:spPr>
          <a:xfrm>
            <a:off x="873181" y="1214790"/>
            <a:ext cx="5810885" cy="156210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indent="2540" algn="just">
              <a:lnSpc>
                <a:spcPct val="132400"/>
              </a:lnSpc>
              <a:spcBef>
                <a:spcPts val="40"/>
              </a:spcBef>
            </a:pPr>
            <a:r>
              <a:rPr sz="2550" spc="-395" dirty="0">
                <a:latin typeface="Arial MT"/>
                <a:cs typeface="Arial MT"/>
              </a:rPr>
              <a:t>“SEO</a:t>
            </a:r>
            <a:r>
              <a:rPr sz="2550" spc="5" dirty="0">
                <a:latin typeface="Arial MT"/>
                <a:cs typeface="Arial MT"/>
              </a:rPr>
              <a:t> </a:t>
            </a:r>
            <a:r>
              <a:rPr sz="2550" spc="-175" dirty="0">
                <a:latin typeface="Arial MT"/>
                <a:cs typeface="Arial MT"/>
              </a:rPr>
              <a:t>is</a:t>
            </a:r>
            <a:r>
              <a:rPr sz="2550" spc="-100" dirty="0">
                <a:latin typeface="Arial MT"/>
                <a:cs typeface="Arial MT"/>
              </a:rPr>
              <a:t> </a:t>
            </a:r>
            <a:r>
              <a:rPr sz="2550" spc="-204" dirty="0">
                <a:latin typeface="Arial MT"/>
                <a:cs typeface="Arial MT"/>
              </a:rPr>
              <a:t>process</a:t>
            </a:r>
            <a:r>
              <a:rPr sz="2550" spc="85" dirty="0">
                <a:latin typeface="Arial MT"/>
                <a:cs typeface="Arial MT"/>
              </a:rPr>
              <a:t> </a:t>
            </a:r>
            <a:r>
              <a:rPr sz="2550" spc="-155" dirty="0">
                <a:latin typeface="Arial MT"/>
                <a:cs typeface="Arial MT"/>
              </a:rPr>
              <a:t>of</a:t>
            </a:r>
            <a:r>
              <a:rPr sz="2550" spc="45" dirty="0">
                <a:latin typeface="Arial MT"/>
                <a:cs typeface="Arial MT"/>
              </a:rPr>
              <a:t> </a:t>
            </a:r>
            <a:r>
              <a:rPr sz="2550" spc="-110" dirty="0">
                <a:latin typeface="Arial MT"/>
                <a:cs typeface="Arial MT"/>
              </a:rPr>
              <a:t>optimizing</a:t>
            </a:r>
            <a:r>
              <a:rPr sz="2550" spc="-55" dirty="0">
                <a:latin typeface="Arial MT"/>
                <a:cs typeface="Arial MT"/>
              </a:rPr>
              <a:t> </a:t>
            </a:r>
            <a:r>
              <a:rPr sz="2550" spc="-400" dirty="0">
                <a:latin typeface="Arial MT"/>
                <a:cs typeface="Arial MT"/>
              </a:rPr>
              <a:t>a</a:t>
            </a:r>
            <a:r>
              <a:rPr sz="2550" spc="55" dirty="0">
                <a:latin typeface="Arial MT"/>
                <a:cs typeface="Arial MT"/>
              </a:rPr>
              <a:t> </a:t>
            </a:r>
            <a:r>
              <a:rPr sz="2550" spc="-155" dirty="0">
                <a:latin typeface="Arial MT"/>
                <a:cs typeface="Arial MT"/>
              </a:rPr>
              <a:t>website</a:t>
            </a:r>
            <a:r>
              <a:rPr sz="2550" spc="55" dirty="0">
                <a:latin typeface="Arial MT"/>
                <a:cs typeface="Arial MT"/>
              </a:rPr>
              <a:t> </a:t>
            </a:r>
            <a:r>
              <a:rPr sz="2550" spc="-15" dirty="0">
                <a:latin typeface="Arial MT"/>
                <a:cs typeface="Arial MT"/>
              </a:rPr>
              <a:t>to</a:t>
            </a:r>
            <a:r>
              <a:rPr sz="2550" spc="-155" dirty="0">
                <a:latin typeface="Arial MT"/>
                <a:cs typeface="Arial MT"/>
              </a:rPr>
              <a:t> </a:t>
            </a:r>
            <a:r>
              <a:rPr sz="2550" spc="-150" dirty="0">
                <a:latin typeface="Arial MT"/>
                <a:cs typeface="Arial MT"/>
              </a:rPr>
              <a:t>get</a:t>
            </a:r>
            <a:r>
              <a:rPr sz="2550" spc="-95" dirty="0">
                <a:latin typeface="Arial MT"/>
                <a:cs typeface="Arial MT"/>
              </a:rPr>
              <a:t> </a:t>
            </a:r>
            <a:r>
              <a:rPr sz="2550" spc="-135" dirty="0">
                <a:latin typeface="Arial MT"/>
                <a:cs typeface="Arial MT"/>
              </a:rPr>
              <a:t>listed</a:t>
            </a:r>
            <a:r>
              <a:rPr sz="2550" spc="10" dirty="0">
                <a:latin typeface="Arial MT"/>
                <a:cs typeface="Arial MT"/>
              </a:rPr>
              <a:t> </a:t>
            </a:r>
            <a:r>
              <a:rPr sz="2550" spc="-45" dirty="0">
                <a:latin typeface="Arial MT"/>
                <a:cs typeface="Arial MT"/>
              </a:rPr>
              <a:t>in</a:t>
            </a:r>
            <a:r>
              <a:rPr sz="2550" spc="-190" dirty="0">
                <a:latin typeface="Arial MT"/>
                <a:cs typeface="Arial MT"/>
              </a:rPr>
              <a:t> </a:t>
            </a:r>
            <a:r>
              <a:rPr sz="2550" spc="-65" dirty="0">
                <a:latin typeface="Arial MT"/>
                <a:cs typeface="Arial MT"/>
              </a:rPr>
              <a:t>the</a:t>
            </a:r>
            <a:r>
              <a:rPr sz="2550" spc="-70" dirty="0">
                <a:latin typeface="Arial MT"/>
                <a:cs typeface="Arial MT"/>
              </a:rPr>
              <a:t> </a:t>
            </a:r>
            <a:r>
              <a:rPr sz="2550" spc="-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sz="2550" spc="70" dirty="0">
                <a:latin typeface="Arial MT"/>
                <a:cs typeface="Arial MT"/>
              </a:rPr>
              <a:t> </a:t>
            </a:r>
            <a:r>
              <a:rPr sz="2550" spc="-225" dirty="0">
                <a:latin typeface="Arial MT"/>
                <a:cs typeface="Arial MT"/>
              </a:rPr>
              <a:t>search</a:t>
            </a:r>
            <a:r>
              <a:rPr sz="2550" spc="35" dirty="0">
                <a:latin typeface="Arial MT"/>
                <a:cs typeface="Arial MT"/>
              </a:rPr>
              <a:t> </a:t>
            </a:r>
            <a:r>
              <a:rPr sz="2550" spc="-170" dirty="0">
                <a:latin typeface="Arial MT"/>
                <a:cs typeface="Arial MT"/>
              </a:rPr>
              <a:t>engine</a:t>
            </a:r>
            <a:r>
              <a:rPr sz="2550" spc="-35" dirty="0">
                <a:latin typeface="Arial MT"/>
                <a:cs typeface="Arial MT"/>
              </a:rPr>
              <a:t> </a:t>
            </a:r>
            <a:r>
              <a:rPr sz="2550" spc="-120" dirty="0">
                <a:latin typeface="Arial MT"/>
                <a:cs typeface="Arial MT"/>
              </a:rPr>
              <a:t>result</a:t>
            </a:r>
            <a:r>
              <a:rPr sz="2550" spc="50" dirty="0">
                <a:latin typeface="Arial MT"/>
                <a:cs typeface="Arial MT"/>
              </a:rPr>
              <a:t> </a:t>
            </a:r>
            <a:r>
              <a:rPr sz="2550" spc="-250" dirty="0">
                <a:latin typeface="Arial MT"/>
                <a:cs typeface="Arial MT"/>
              </a:rPr>
              <a:t>page</a:t>
            </a:r>
            <a:r>
              <a:rPr sz="2550" spc="-130" dirty="0">
                <a:latin typeface="Arial MT"/>
                <a:cs typeface="Arial MT"/>
              </a:rPr>
              <a:t> </a:t>
            </a:r>
            <a:r>
              <a:rPr sz="2550" spc="-275" dirty="0">
                <a:latin typeface="Arial MT"/>
                <a:cs typeface="Arial MT"/>
              </a:rPr>
              <a:t>On</a:t>
            </a:r>
            <a:r>
              <a:rPr sz="2550" spc="-120" dirty="0">
                <a:latin typeface="Arial MT"/>
                <a:cs typeface="Arial MT"/>
              </a:rPr>
              <a:t> </a:t>
            </a:r>
            <a:r>
              <a:rPr sz="2550" spc="-65" dirty="0">
                <a:latin typeface="Arial MT"/>
                <a:cs typeface="Arial MT"/>
              </a:rPr>
              <a:t>the</a:t>
            </a:r>
            <a:r>
              <a:rPr sz="2550" spc="-75" dirty="0">
                <a:latin typeface="Arial MT"/>
                <a:cs typeface="Arial MT"/>
              </a:rPr>
              <a:t> </a:t>
            </a:r>
            <a:r>
              <a:rPr sz="2550" spc="-100" dirty="0">
                <a:latin typeface="Arial MT"/>
                <a:cs typeface="Arial MT"/>
              </a:rPr>
              <a:t>top</a:t>
            </a:r>
            <a:r>
              <a:rPr sz="2550" spc="-10" dirty="0">
                <a:latin typeface="Arial MT"/>
                <a:cs typeface="Arial MT"/>
              </a:rPr>
              <a:t> </a:t>
            </a:r>
            <a:r>
              <a:rPr sz="2550" spc="-90" dirty="0">
                <a:latin typeface="Arial MT"/>
                <a:cs typeface="Arial MT"/>
              </a:rPr>
              <a:t>of</a:t>
            </a:r>
            <a:r>
              <a:rPr sz="2550" spc="-25" dirty="0">
                <a:latin typeface="Arial MT"/>
                <a:cs typeface="Arial MT"/>
              </a:rPr>
              <a:t> </a:t>
            </a:r>
            <a:r>
              <a:rPr sz="2550" spc="-100" dirty="0">
                <a:latin typeface="Arial MT"/>
                <a:cs typeface="Arial MT"/>
              </a:rPr>
              <a:t>the</a:t>
            </a:r>
            <a:r>
              <a:rPr sz="2550" spc="-50" dirty="0">
                <a:latin typeface="Arial MT"/>
                <a:cs typeface="Arial MT"/>
              </a:rPr>
              <a:t> </a:t>
            </a:r>
            <a:r>
              <a:rPr sz="2550" spc="-80" dirty="0">
                <a:latin typeface="Arial MT"/>
                <a:cs typeface="Arial MT"/>
              </a:rPr>
              <a:t>first</a:t>
            </a:r>
            <a:r>
              <a:rPr sz="2550" spc="-25" dirty="0">
                <a:latin typeface="Arial MT"/>
                <a:cs typeface="Arial MT"/>
              </a:rPr>
              <a:t> </a:t>
            </a:r>
            <a:r>
              <a:rPr sz="2550" spc="-200" dirty="0">
                <a:latin typeface="Arial MT"/>
                <a:cs typeface="Arial MT"/>
              </a:rPr>
              <a:t>page."</a:t>
            </a:r>
            <a:endParaRPr sz="255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7100" y="1143000"/>
            <a:ext cx="3848100" cy="2032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48300" y="800100"/>
            <a:ext cx="304800" cy="3175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990600" y="3251200"/>
            <a:ext cx="3695700" cy="368300"/>
            <a:chOff x="990600" y="3251200"/>
            <a:chExt cx="3695700" cy="3683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0600" y="3251200"/>
              <a:ext cx="3695700" cy="1524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6000" y="3422650"/>
              <a:ext cx="3543300" cy="19685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0600" y="3962400"/>
            <a:ext cx="3708400" cy="6477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28878" y="44802"/>
            <a:ext cx="4975225" cy="574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00" spc="-370" dirty="0">
                <a:solidFill>
                  <a:srgbClr val="B80718"/>
                </a:solidFill>
              </a:rPr>
              <a:t>Search</a:t>
            </a:r>
            <a:r>
              <a:rPr sz="3600" spc="150" dirty="0">
                <a:solidFill>
                  <a:srgbClr val="B80718"/>
                </a:solidFill>
              </a:rPr>
              <a:t> </a:t>
            </a:r>
            <a:r>
              <a:rPr sz="3600" spc="-325" dirty="0">
                <a:solidFill>
                  <a:srgbClr val="B52434"/>
                </a:solidFill>
              </a:rPr>
              <a:t>Engine</a:t>
            </a:r>
            <a:r>
              <a:rPr sz="3600" spc="245" dirty="0">
                <a:solidFill>
                  <a:srgbClr val="B52434"/>
                </a:solidFill>
              </a:rPr>
              <a:t> </a:t>
            </a:r>
            <a:r>
              <a:rPr sz="3600" spc="-150" dirty="0">
                <a:solidFill>
                  <a:srgbClr val="AC1811"/>
                </a:solidFill>
              </a:rPr>
              <a:t>Optimization</a:t>
            </a:r>
            <a:endParaRPr sz="3600"/>
          </a:p>
        </p:txBody>
      </p:sp>
      <p:sp>
        <p:nvSpPr>
          <p:cNvPr id="9" name="object 9"/>
          <p:cNvSpPr txBox="1"/>
          <p:nvPr/>
        </p:nvSpPr>
        <p:spPr>
          <a:xfrm>
            <a:off x="28900" y="817738"/>
            <a:ext cx="2228215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47675" algn="l"/>
                <a:tab pos="955040" algn="l"/>
              </a:tabLst>
            </a:pPr>
            <a:r>
              <a:rPr sz="1350" spc="-25" dirty="0">
                <a:solidFill>
                  <a:srgbClr val="7487A3"/>
                </a:solidFill>
                <a:latin typeface="Arial MT"/>
                <a:cs typeface="Arial MT"/>
              </a:rPr>
              <a:t>GD</a:t>
            </a:r>
            <a:r>
              <a:rPr sz="1350" dirty="0">
                <a:solidFill>
                  <a:srgbClr val="7487A3"/>
                </a:solidFill>
                <a:latin typeface="Arial MT"/>
                <a:cs typeface="Arial MT"/>
              </a:rPr>
              <a:t>	</a:t>
            </a:r>
            <a:r>
              <a:rPr sz="1350" spc="25" dirty="0">
                <a:solidFill>
                  <a:srgbClr val="5277B1"/>
                </a:solidFill>
                <a:latin typeface="Arial MT"/>
                <a:cs typeface="Arial MT"/>
              </a:rPr>
              <a:t>gle</a:t>
            </a:r>
            <a:r>
              <a:rPr sz="1350" dirty="0">
                <a:solidFill>
                  <a:srgbClr val="5277B1"/>
                </a:solidFill>
                <a:latin typeface="Arial MT"/>
                <a:cs typeface="Arial MT"/>
              </a:rPr>
              <a:t>	</a:t>
            </a:r>
            <a:r>
              <a:rPr sz="1350" spc="-254" dirty="0">
                <a:solidFill>
                  <a:srgbClr val="545454"/>
                </a:solidFill>
                <a:latin typeface="Arial MT"/>
                <a:cs typeface="Arial MT"/>
              </a:rPr>
              <a:t>ape</a:t>
            </a:r>
            <a:r>
              <a:rPr sz="1350" spc="-140" dirty="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sz="1350" spc="-155" dirty="0">
                <a:solidFill>
                  <a:srgbClr val="282828"/>
                </a:solidFill>
                <a:latin typeface="Arial MT"/>
                <a:cs typeface="Arial MT"/>
              </a:rPr>
              <a:t>i•</a:t>
            </a:r>
            <a:r>
              <a:rPr sz="1350" spc="-55" dirty="0">
                <a:solidFill>
                  <a:srgbClr val="282828"/>
                </a:solidFill>
                <a:latin typeface="Arial MT"/>
                <a:cs typeface="Arial MT"/>
              </a:rPr>
              <a:t> </a:t>
            </a:r>
            <a:r>
              <a:rPr sz="1350" spc="-60" dirty="0">
                <a:solidFill>
                  <a:srgbClr val="282828"/>
                </a:solidFill>
                <a:latin typeface="Arial MT"/>
                <a:cs typeface="Arial MT"/>
              </a:rPr>
              <a:t>lervix</a:t>
            </a:r>
            <a:r>
              <a:rPr sz="1350" spc="170" dirty="0">
                <a:solidFill>
                  <a:srgbClr val="282828"/>
                </a:solidFill>
                <a:latin typeface="Arial MT"/>
                <a:cs typeface="Arial MT"/>
              </a:rPr>
              <a:t> </a:t>
            </a:r>
            <a:r>
              <a:rPr sz="1350" spc="-240" dirty="0">
                <a:solidFill>
                  <a:srgbClr val="1C1C1C"/>
                </a:solidFill>
                <a:latin typeface="Arial MT"/>
                <a:cs typeface="Arial MT"/>
              </a:rPr>
              <a:t>quasTions</a:t>
            </a:r>
            <a:endParaRPr sz="135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8761" y="2086856"/>
            <a:ext cx="3561079" cy="1962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00" dirty="0">
                <a:solidFill>
                  <a:srgbClr val="525252"/>
                </a:solidFill>
                <a:latin typeface="Arial MT"/>
                <a:cs typeface="Arial MT"/>
              </a:rPr>
              <a:t>6</a:t>
            </a:r>
            <a:r>
              <a:rPr sz="1100" spc="-50" dirty="0">
                <a:solidFill>
                  <a:srgbClr val="525252"/>
                </a:solidFill>
                <a:latin typeface="Arial MT"/>
                <a:cs typeface="Arial MT"/>
              </a:rPr>
              <a:t> </a:t>
            </a:r>
            <a:r>
              <a:rPr sz="1100" spc="-35" dirty="0">
                <a:solidFill>
                  <a:srgbClr val="565656"/>
                </a:solidFill>
                <a:latin typeface="Arial MT"/>
                <a:cs typeface="Arial MT"/>
              </a:rPr>
              <a:t>Cnmmon</a:t>
            </a:r>
            <a:r>
              <a:rPr sz="1100" spc="-210" dirty="0">
                <a:solidFill>
                  <a:srgbClr val="565656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777789"/>
                </a:solidFill>
                <a:latin typeface="Arial MT"/>
                <a:cs typeface="Arial MT"/>
              </a:rPr>
              <a:t>Iy</a:t>
            </a:r>
            <a:r>
              <a:rPr sz="1100" spc="80" dirty="0">
                <a:solidFill>
                  <a:srgbClr val="777789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C7795"/>
                </a:solidFill>
                <a:latin typeface="Arial MT"/>
                <a:cs typeface="Arial MT"/>
              </a:rPr>
              <a:t>A</a:t>
            </a:r>
            <a:r>
              <a:rPr sz="1100" spc="105" dirty="0">
                <a:solidFill>
                  <a:srgbClr val="7C7795"/>
                </a:solidFill>
                <a:latin typeface="Arial MT"/>
                <a:cs typeface="Arial MT"/>
              </a:rPr>
              <a:t>  </a:t>
            </a:r>
            <a:r>
              <a:rPr sz="1100" dirty="0">
                <a:solidFill>
                  <a:srgbClr val="363636"/>
                </a:solidFill>
                <a:latin typeface="Arial MT"/>
                <a:cs typeface="Arial MT"/>
              </a:rPr>
              <a:t>.ec</a:t>
            </a:r>
            <a:r>
              <a:rPr sz="1100" spc="10" dirty="0">
                <a:solidFill>
                  <a:srgbClr val="363636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5D5D5D"/>
                </a:solidFill>
                <a:latin typeface="Arial MT"/>
                <a:cs typeface="Arial MT"/>
              </a:rPr>
              <a:t>PPC</a:t>
            </a:r>
            <a:r>
              <a:rPr sz="1100" spc="15" dirty="0">
                <a:solidFill>
                  <a:srgbClr val="5D5D5D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4B4B66"/>
                </a:solidFill>
                <a:latin typeface="Arial MT"/>
                <a:cs typeface="Arial MT"/>
              </a:rPr>
              <a:t>Sues</a:t>
            </a:r>
            <a:r>
              <a:rPr sz="1100" dirty="0">
                <a:solidFill>
                  <a:srgbClr val="4D4964"/>
                </a:solidFill>
                <a:latin typeface="Arial MT"/>
                <a:cs typeface="Arial MT"/>
              </a:rPr>
              <a:t>I</a:t>
            </a:r>
            <a:r>
              <a:rPr sz="1100" dirty="0">
                <a:solidFill>
                  <a:srgbClr val="747289"/>
                </a:solidFill>
                <a:latin typeface="Arial MT"/>
                <a:cs typeface="Arial MT"/>
              </a:rPr>
              <a:t>ions </a:t>
            </a:r>
            <a:r>
              <a:rPr sz="1100" spc="-10" dirty="0">
                <a:solidFill>
                  <a:srgbClr val="828282"/>
                </a:solidFill>
                <a:latin typeface="Arial MT"/>
                <a:cs typeface="Arial MT"/>
              </a:rPr>
              <a:t>(An</a:t>
            </a:r>
            <a:r>
              <a:rPr sz="1100" spc="-10" dirty="0">
                <a:solidFill>
                  <a:srgbClr val="8380A0"/>
                </a:solidFill>
                <a:latin typeface="Arial MT"/>
                <a:cs typeface="Arial MT"/>
              </a:rPr>
              <a:t>rt</a:t>
            </a:r>
            <a:r>
              <a:rPr sz="1100" spc="75" dirty="0">
                <a:solidFill>
                  <a:srgbClr val="8380A0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4B4B4B"/>
                </a:solidFill>
                <a:latin typeface="Arial MT"/>
                <a:cs typeface="Arial MT"/>
              </a:rPr>
              <a:t>Answers</a:t>
            </a:r>
            <a:r>
              <a:rPr sz="1100" spc="-185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858585"/>
                </a:solidFill>
                <a:latin typeface="Arial MT"/>
                <a:cs typeface="Arial MT"/>
              </a:rPr>
              <a:t>I</a:t>
            </a:r>
            <a:r>
              <a:rPr sz="1100" spc="-30" dirty="0">
                <a:solidFill>
                  <a:srgbClr val="858585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| </a:t>
            </a:r>
            <a:r>
              <a:rPr sz="1100" spc="-25" dirty="0">
                <a:solidFill>
                  <a:srgbClr val="696969"/>
                </a:solidFill>
                <a:latin typeface="Arial MT"/>
                <a:cs typeface="Arial MT"/>
              </a:rPr>
              <a:t>PPC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85117" y="3341158"/>
            <a:ext cx="129730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050" dirty="0">
                <a:latin typeface="Arial MT"/>
                <a:cs typeface="Arial MT"/>
              </a:rPr>
              <a:t>2’</a:t>
            </a:r>
            <a:r>
              <a:rPr sz="2325" baseline="17921" dirty="0">
                <a:latin typeface="Arial MT"/>
                <a:cs typeface="Arial MT"/>
              </a:rPr>
              <a:t>d</a:t>
            </a:r>
            <a:r>
              <a:rPr sz="2325" spc="150" baseline="17921" dirty="0">
                <a:latin typeface="Arial MT"/>
                <a:cs typeface="Arial MT"/>
              </a:rPr>
              <a:t> </a:t>
            </a:r>
            <a:r>
              <a:rPr sz="2050" spc="-55" dirty="0">
                <a:latin typeface="Arial MT"/>
                <a:cs typeface="Arial MT"/>
              </a:rPr>
              <a:t>Position</a:t>
            </a:r>
            <a:endParaRPr sz="20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6000" y="393700"/>
            <a:ext cx="6108700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5222" y="356305"/>
            <a:ext cx="4841875" cy="588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95930" algn="l"/>
              </a:tabLst>
            </a:pPr>
            <a:r>
              <a:rPr sz="3700" spc="-260" dirty="0">
                <a:solidFill>
                  <a:srgbClr val="21608C"/>
                </a:solidFill>
              </a:rPr>
              <a:t>Search</a:t>
            </a:r>
            <a:r>
              <a:rPr sz="3700" spc="250" dirty="0">
                <a:solidFill>
                  <a:srgbClr val="21608C"/>
                </a:solidFill>
              </a:rPr>
              <a:t> </a:t>
            </a:r>
            <a:r>
              <a:rPr sz="3700" spc="-10" dirty="0">
                <a:solidFill>
                  <a:srgbClr val="165983"/>
                </a:solidFill>
              </a:rPr>
              <a:t>Engine</a:t>
            </a:r>
            <a:r>
              <a:rPr sz="3700" dirty="0">
                <a:solidFill>
                  <a:srgbClr val="165983"/>
                </a:solidFill>
              </a:rPr>
              <a:t>	</a:t>
            </a:r>
            <a:r>
              <a:rPr sz="3700" spc="-204" dirty="0">
                <a:solidFill>
                  <a:srgbClr val="335D70"/>
                </a:solidFill>
              </a:rPr>
              <a:t>Marketing</a:t>
            </a:r>
            <a:endParaRPr sz="3700"/>
          </a:p>
        </p:txBody>
      </p:sp>
      <p:sp>
        <p:nvSpPr>
          <p:cNvPr id="3" name="object 3"/>
          <p:cNvSpPr txBox="1"/>
          <p:nvPr/>
        </p:nvSpPr>
        <p:spPr>
          <a:xfrm>
            <a:off x="537071" y="1406348"/>
            <a:ext cx="7152640" cy="3573414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 indent="8255" algn="just">
              <a:lnSpc>
                <a:spcPct val="96900"/>
              </a:lnSpc>
              <a:spcBef>
                <a:spcPts val="220"/>
              </a:spcBef>
            </a:pPr>
            <a:r>
              <a:rPr sz="2550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“Search</a:t>
            </a:r>
            <a:r>
              <a:rPr sz="255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  <a:r>
              <a:rPr sz="255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sz="255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3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(SEM)</a:t>
            </a:r>
            <a:r>
              <a:rPr sz="2550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255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550" spc="2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</a:t>
            </a:r>
            <a:r>
              <a:rPr sz="255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550" spc="5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Internet </a:t>
            </a:r>
            <a:r>
              <a:rPr sz="255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sz="255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sz="255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involves</a:t>
            </a:r>
            <a:r>
              <a:rPr sz="255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55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promotion</a:t>
            </a:r>
            <a:r>
              <a:rPr sz="2550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550" spc="5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websites</a:t>
            </a:r>
            <a:r>
              <a:rPr sz="255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increasing</a:t>
            </a:r>
            <a:r>
              <a:rPr sz="255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sz="255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visibility</a:t>
            </a:r>
            <a:r>
              <a:rPr sz="255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550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</a:t>
            </a:r>
            <a:r>
              <a:rPr sz="255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  <a:r>
              <a:rPr sz="255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sz="255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pages </a:t>
            </a:r>
            <a:r>
              <a:rPr sz="2550" spc="-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(SERPs)</a:t>
            </a:r>
            <a:r>
              <a:rPr sz="2550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primarily</a:t>
            </a:r>
            <a:r>
              <a:rPr sz="255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</a:t>
            </a:r>
            <a:r>
              <a:rPr sz="255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u="sng" spc="-105" dirty="0">
                <a:uFill>
                  <a:solidFill>
                    <a:srgbClr val="080808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paid</a:t>
            </a:r>
            <a:r>
              <a:rPr sz="2550" u="sng" spc="-75" dirty="0">
                <a:uFill>
                  <a:solidFill>
                    <a:srgbClr val="080808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u="sng" spc="-30" dirty="0">
                <a:uFill>
                  <a:solidFill>
                    <a:srgbClr val="080808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advertising</a:t>
            </a:r>
            <a:r>
              <a:rPr sz="255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sz="2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25"/>
              </a:spcBef>
            </a:pPr>
            <a:endParaRPr sz="2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8590" marR="6350" indent="-2540" algn="just">
              <a:lnSpc>
                <a:spcPct val="97700"/>
              </a:lnSpc>
            </a:pPr>
            <a:r>
              <a:rPr sz="2500" spc="-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</a:t>
            </a:r>
            <a:r>
              <a:rPr sz="2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  <a:r>
              <a:rPr sz="25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marketing's</a:t>
            </a:r>
            <a:r>
              <a:rPr sz="25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greatest</a:t>
            </a:r>
            <a:r>
              <a:rPr sz="25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strength</a:t>
            </a:r>
            <a:r>
              <a:rPr sz="25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25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sz="25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sz="25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offers</a:t>
            </a:r>
            <a:r>
              <a:rPr sz="25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advertisers</a:t>
            </a:r>
            <a:r>
              <a:rPr sz="2500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5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opportunity</a:t>
            </a:r>
            <a:r>
              <a:rPr sz="2500" spc="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500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</a:t>
            </a:r>
            <a:r>
              <a:rPr sz="25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sz="250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spc="-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ads</a:t>
            </a:r>
            <a:r>
              <a:rPr sz="2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front</a:t>
            </a:r>
            <a:r>
              <a:rPr sz="25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5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motivated</a:t>
            </a:r>
            <a:r>
              <a:rPr sz="2500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customers</a:t>
            </a:r>
            <a:r>
              <a:rPr sz="2500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sz="25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sz="25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ready</a:t>
            </a:r>
            <a:r>
              <a:rPr sz="25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5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buy </a:t>
            </a:r>
            <a:r>
              <a:rPr sz="2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sz="2650" spc="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650" spc="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5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precise</a:t>
            </a:r>
            <a:r>
              <a:rPr sz="2650" spc="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moment</a:t>
            </a:r>
            <a:r>
              <a:rPr sz="2650" spc="3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they're</a:t>
            </a:r>
            <a:r>
              <a:rPr sz="2650" spc="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5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ready</a:t>
            </a:r>
            <a:r>
              <a:rPr sz="265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650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50" spc="-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</a:t>
            </a:r>
            <a:r>
              <a:rPr sz="2650" spc="2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50" spc="-4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sz="25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purchase.</a:t>
            </a:r>
            <a:endParaRPr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823200" cy="50927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6300" y="2908300"/>
            <a:ext cx="190500" cy="508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1561" rIns="0" bIns="0" rtlCol="0">
            <a:spAutoFit/>
          </a:bodyPr>
          <a:lstStyle/>
          <a:p>
            <a:pPr marL="2106295">
              <a:lnSpc>
                <a:spcPct val="100000"/>
              </a:lnSpc>
              <a:spcBef>
                <a:spcPts val="90"/>
              </a:spcBef>
            </a:pPr>
            <a:r>
              <a:rPr spc="-260" dirty="0">
                <a:solidFill>
                  <a:srgbClr val="1F5070"/>
                </a:solidFill>
              </a:rPr>
              <a:t>How</a:t>
            </a:r>
            <a:r>
              <a:rPr spc="40" dirty="0">
                <a:solidFill>
                  <a:srgbClr val="1F5070"/>
                </a:solidFill>
              </a:rPr>
              <a:t> </a:t>
            </a:r>
            <a:r>
              <a:rPr dirty="0">
                <a:solidFill>
                  <a:srgbClr val="1D5D85"/>
                </a:solidFill>
              </a:rPr>
              <a:t>to</a:t>
            </a:r>
            <a:r>
              <a:rPr spc="-60" dirty="0">
                <a:solidFill>
                  <a:srgbClr val="1D5D85"/>
                </a:solidFill>
              </a:rPr>
              <a:t> </a:t>
            </a:r>
            <a:r>
              <a:rPr spc="-400" dirty="0">
                <a:solidFill>
                  <a:srgbClr val="13567E"/>
                </a:solidFill>
              </a:rPr>
              <a:t>Do</a:t>
            </a:r>
            <a:r>
              <a:rPr spc="135" dirty="0">
                <a:solidFill>
                  <a:srgbClr val="13567E"/>
                </a:solidFill>
              </a:rPr>
              <a:t> </a:t>
            </a:r>
            <a:r>
              <a:rPr spc="-745" dirty="0">
                <a:solidFill>
                  <a:srgbClr val="1C4D6D"/>
                </a:solidFill>
              </a:rPr>
              <a:t>PPC</a:t>
            </a:r>
            <a:r>
              <a:rPr spc="190" dirty="0">
                <a:solidFill>
                  <a:srgbClr val="1C4D6D"/>
                </a:solidFill>
              </a:rPr>
              <a:t> </a:t>
            </a:r>
            <a:r>
              <a:rPr spc="-565" dirty="0">
                <a:solidFill>
                  <a:srgbClr val="26526B"/>
                </a:solidFill>
              </a:rPr>
              <a:t>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4323" y="1431748"/>
            <a:ext cx="6269355" cy="2847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2905" indent="-309880">
              <a:lnSpc>
                <a:spcPct val="100000"/>
              </a:lnSpc>
              <a:spcBef>
                <a:spcPts val="125"/>
              </a:spcBef>
              <a:buChar char="•"/>
              <a:tabLst>
                <a:tab pos="382905" algn="l"/>
              </a:tabLst>
            </a:pPr>
            <a:r>
              <a:rPr sz="2550" spc="-5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PPC</a:t>
            </a:r>
            <a:r>
              <a:rPr sz="255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2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sz="255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2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sz="255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implemented</a:t>
            </a:r>
            <a:r>
              <a:rPr sz="2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</a:t>
            </a:r>
            <a:r>
              <a:rPr sz="255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</a:t>
            </a:r>
            <a:r>
              <a:rPr sz="2550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Programs</a:t>
            </a:r>
            <a:endParaRPr sz="2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4505">
              <a:lnSpc>
                <a:spcPct val="100000"/>
              </a:lnSpc>
              <a:spcBef>
                <a:spcPts val="2440"/>
              </a:spcBef>
            </a:pPr>
            <a:r>
              <a:rPr sz="2300" spc="-10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sz="2300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3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sz="23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3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AdWords</a:t>
            </a:r>
            <a:endParaRPr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1680">
              <a:lnSpc>
                <a:spcPct val="100000"/>
              </a:lnSpc>
              <a:spcBef>
                <a:spcPts val="1639"/>
              </a:spcBef>
            </a:pPr>
            <a:r>
              <a:rPr sz="235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Bing</a:t>
            </a:r>
            <a:r>
              <a:rPr sz="235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35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Ads</a:t>
            </a:r>
            <a:endParaRPr sz="2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0">
              <a:lnSpc>
                <a:spcPct val="100000"/>
              </a:lnSpc>
              <a:spcBef>
                <a:spcPts val="580"/>
              </a:spcBef>
              <a:tabLst>
                <a:tab pos="375285" algn="l"/>
              </a:tabLst>
            </a:pPr>
            <a:r>
              <a:rPr sz="235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2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35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sz="1800" spc="-179" baseline="37037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sz="235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/ousers</a:t>
            </a:r>
            <a:r>
              <a:rPr sz="235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35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</a:t>
            </a:r>
            <a:r>
              <a:rPr sz="235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35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sz="235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35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Paid</a:t>
            </a:r>
            <a:r>
              <a:rPr sz="235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35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Ads</a:t>
            </a:r>
            <a:endParaRPr sz="2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2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6235" indent="-282575">
              <a:lnSpc>
                <a:spcPct val="100000"/>
              </a:lnSpc>
              <a:spcBef>
                <a:spcPts val="5"/>
              </a:spcBef>
              <a:buChar char="•"/>
              <a:tabLst>
                <a:tab pos="356235" algn="l"/>
              </a:tabLst>
            </a:pPr>
            <a:r>
              <a:rPr sz="2450" spc="-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</a:t>
            </a:r>
            <a:r>
              <a:rPr sz="245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50" spc="-2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Fast</a:t>
            </a:r>
            <a:r>
              <a:rPr sz="2450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50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45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5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EffectiveMarketing</a:t>
            </a:r>
            <a:endParaRPr sz="2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800" y="266700"/>
            <a:ext cx="7366000" cy="51689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77997" y="679273"/>
            <a:ext cx="133858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8800" algn="l"/>
              </a:tabLst>
            </a:pPr>
            <a:r>
              <a:rPr sz="1700" spc="-25" dirty="0">
                <a:solidFill>
                  <a:srgbClr val="9C9C9C"/>
                </a:solidFill>
                <a:latin typeface="Arial MT"/>
                <a:cs typeface="Arial MT"/>
              </a:rPr>
              <a:t>HD</a:t>
            </a:r>
            <a:r>
              <a:rPr sz="1700" dirty="0">
                <a:solidFill>
                  <a:srgbClr val="9C9C9C"/>
                </a:solidFill>
                <a:latin typeface="Arial MT"/>
                <a:cs typeface="Arial MT"/>
              </a:rPr>
              <a:t>	</a:t>
            </a:r>
            <a:r>
              <a:rPr sz="1700" dirty="0">
                <a:solidFill>
                  <a:srgbClr val="727272"/>
                </a:solidFill>
                <a:latin typeface="Arial MT"/>
                <a:cs typeface="Arial MT"/>
              </a:rPr>
              <a:t>Does</a:t>
            </a:r>
            <a:r>
              <a:rPr sz="1700" spc="15" dirty="0">
                <a:solidFill>
                  <a:srgbClr val="727272"/>
                </a:solidFill>
                <a:latin typeface="Arial MT"/>
                <a:cs typeface="Arial MT"/>
              </a:rPr>
              <a:t> </a:t>
            </a:r>
            <a:r>
              <a:rPr sz="1700" spc="-25" dirty="0">
                <a:solidFill>
                  <a:srgbClr val="8C6964"/>
                </a:solidFill>
                <a:latin typeface="Arial MT"/>
                <a:cs typeface="Arial MT"/>
              </a:rPr>
              <a:t>th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0734" y="822677"/>
            <a:ext cx="4142740" cy="707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450" spc="-105" dirty="0">
                <a:solidFill>
                  <a:srgbClr val="2B7E50"/>
                </a:solidFill>
              </a:rPr>
              <a:t>AdWords</a:t>
            </a:r>
            <a:r>
              <a:rPr sz="4450" spc="-190" dirty="0">
                <a:solidFill>
                  <a:srgbClr val="2B7E50"/>
                </a:solidFill>
              </a:rPr>
              <a:t> </a:t>
            </a:r>
            <a:r>
              <a:rPr sz="4450" spc="-150" dirty="0">
                <a:solidFill>
                  <a:srgbClr val="317249"/>
                </a:solidFill>
              </a:rPr>
              <a:t>Auction</a:t>
            </a:r>
            <a:endParaRPr sz="445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96900"/>
            <a:ext cx="8102600" cy="4089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3759200"/>
            <a:ext cx="1536700" cy="16764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78200" y="2832100"/>
            <a:ext cx="1104900" cy="11176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13300" y="2819400"/>
            <a:ext cx="2857500" cy="27813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93800" y="2501900"/>
            <a:ext cx="990600" cy="2540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41700" y="2501900"/>
            <a:ext cx="977900" cy="2540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664200" y="2501900"/>
            <a:ext cx="977900" cy="2540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81600" y="101600"/>
            <a:ext cx="1193800" cy="13081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89700" y="685800"/>
            <a:ext cx="1028700" cy="8001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591300" y="101600"/>
            <a:ext cx="825500" cy="406400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96308" y="200237"/>
            <a:ext cx="0" cy="664210"/>
          </a:xfrm>
          <a:custGeom>
            <a:avLst/>
            <a:gdLst/>
            <a:ahLst/>
            <a:cxnLst/>
            <a:rect l="l" t="t" r="r" b="b"/>
            <a:pathLst>
              <a:path h="664210">
                <a:moveTo>
                  <a:pt x="0" y="663786"/>
                </a:moveTo>
                <a:lnTo>
                  <a:pt x="0" y="0"/>
                </a:lnTo>
              </a:path>
            </a:pathLst>
          </a:custGeom>
          <a:ln w="14816">
            <a:solidFill>
              <a:srgbClr val="18834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784301" y="200237"/>
            <a:ext cx="0" cy="346075"/>
          </a:xfrm>
          <a:custGeom>
            <a:avLst/>
            <a:gdLst/>
            <a:ahLst/>
            <a:cxnLst/>
            <a:rect l="l" t="t" r="r" b="b"/>
            <a:pathLst>
              <a:path h="346075">
                <a:moveTo>
                  <a:pt x="0" y="0"/>
                </a:moveTo>
                <a:lnTo>
                  <a:pt x="0" y="345862"/>
                </a:lnTo>
              </a:path>
            </a:pathLst>
          </a:custGeom>
          <a:ln w="14816">
            <a:solidFill>
              <a:srgbClr val="18834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784301" y="723899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4">
                <a:moveTo>
                  <a:pt x="0" y="0"/>
                </a:moveTo>
                <a:lnTo>
                  <a:pt x="0" y="140123"/>
                </a:lnTo>
              </a:path>
            </a:pathLst>
          </a:custGeom>
          <a:ln w="14816">
            <a:solidFill>
              <a:srgbClr val="18834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8900" y="856615"/>
            <a:ext cx="4638040" cy="0"/>
          </a:xfrm>
          <a:custGeom>
            <a:avLst/>
            <a:gdLst/>
            <a:ahLst/>
            <a:cxnLst/>
            <a:rect l="l" t="t" r="r" b="b"/>
            <a:pathLst>
              <a:path w="4638040">
                <a:moveTo>
                  <a:pt x="0" y="0"/>
                </a:moveTo>
                <a:lnTo>
                  <a:pt x="4637615" y="0"/>
                </a:lnTo>
              </a:path>
            </a:pathLst>
          </a:custGeom>
          <a:ln w="14816">
            <a:solidFill>
              <a:srgbClr val="18834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88900" y="200237"/>
            <a:ext cx="4775200" cy="257175"/>
            <a:chOff x="88900" y="200237"/>
            <a:chExt cx="4775200" cy="257175"/>
          </a:xfrm>
        </p:grpSpPr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8900" y="200237"/>
              <a:ext cx="4775200" cy="25696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4300" y="254000"/>
              <a:ext cx="4749800" cy="203200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14300" y="546100"/>
            <a:ext cx="4749800" cy="190500"/>
            <a:chOff x="114300" y="546100"/>
            <a:chExt cx="4749800" cy="190500"/>
          </a:xfrm>
        </p:grpSpPr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9900" y="558800"/>
              <a:ext cx="3848100" cy="1778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4300" y="546100"/>
              <a:ext cx="4749800" cy="190500"/>
            </a:xfrm>
            <a:prstGeom prst="rect">
              <a:avLst/>
            </a:prstGeom>
          </p:spPr>
        </p:pic>
      </p:grpSp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060700" y="1016000"/>
            <a:ext cx="1346200" cy="92710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143000" y="2921000"/>
            <a:ext cx="1168400" cy="11430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060700" y="1955800"/>
            <a:ext cx="1244600" cy="31750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194300" y="1619250"/>
            <a:ext cx="1981200" cy="654050"/>
          </a:xfrm>
          <a:prstGeom prst="rect">
            <a:avLst/>
          </a:prstGeom>
        </p:spPr>
      </p:pic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563272" y="654050"/>
            <a:ext cx="251079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5250" spc="-3254" baseline="-23809" dirty="0">
                <a:solidFill>
                  <a:srgbClr val="AAAAAA"/>
                </a:solidFill>
                <a:latin typeface="Consolas"/>
                <a:cs typeface="Consolas"/>
              </a:rPr>
              <a:t>.</a:t>
            </a:r>
            <a:r>
              <a:rPr sz="3500" spc="-940" dirty="0">
                <a:solidFill>
                  <a:srgbClr val="565656"/>
                </a:solidFill>
                <a:latin typeface="Consolas"/>
                <a:cs typeface="Consolas"/>
              </a:rPr>
              <a:t>,.</a:t>
            </a:r>
            <a:r>
              <a:rPr sz="3500" spc="-940" dirty="0" err="1">
                <a:solidFill>
                  <a:srgbClr val="565656"/>
                </a:solidFill>
                <a:latin typeface="Consolas"/>
                <a:cs typeface="Consolas"/>
              </a:rPr>
              <a:t>yr</a:t>
            </a:r>
            <a:r>
              <a:rPr sz="3500" spc="-940" dirty="0" smtClean="0">
                <a:solidFill>
                  <a:srgbClr val="565656"/>
                </a:solidFill>
                <a:latin typeface="Consolas"/>
                <a:cs typeface="Consolas"/>
              </a:rPr>
              <a:t>*..</a:t>
            </a:r>
            <a:r>
              <a:rPr sz="5250" spc="-4050" baseline="-23809" dirty="0" smtClean="0">
                <a:solidFill>
                  <a:srgbClr val="979797"/>
                </a:solidFill>
                <a:latin typeface="Consolas"/>
                <a:cs typeface="Consolas"/>
              </a:rPr>
              <a:t>.</a:t>
            </a:r>
            <a:r>
              <a:rPr sz="3500" spc="-1210" dirty="0" smtClean="0">
                <a:solidFill>
                  <a:srgbClr val="565656"/>
                </a:solidFill>
                <a:latin typeface="Consolas"/>
                <a:cs typeface="Consolas"/>
              </a:rPr>
              <a:t>œ</a:t>
            </a:r>
            <a:r>
              <a:rPr sz="5250" spc="-3937" baseline="-23809" dirty="0" smtClean="0">
                <a:solidFill>
                  <a:srgbClr val="979797"/>
                </a:solidFill>
                <a:latin typeface="Consolas"/>
                <a:cs typeface="Consolas"/>
              </a:rPr>
              <a:t>-</a:t>
            </a:r>
            <a:r>
              <a:rPr sz="3500" spc="-1245" dirty="0">
                <a:solidFill>
                  <a:srgbClr val="565656"/>
                </a:solidFill>
                <a:latin typeface="Consolas"/>
                <a:cs typeface="Consolas"/>
              </a:rPr>
              <a:t>,</a:t>
            </a:r>
            <a:r>
              <a:rPr sz="5250" spc="-3750" baseline="-23809" dirty="0">
                <a:solidFill>
                  <a:srgbClr val="979797"/>
                </a:solidFill>
                <a:latin typeface="Consolas"/>
                <a:cs typeface="Consolas"/>
              </a:rPr>
              <a:t>,</a:t>
            </a:r>
            <a:r>
              <a:rPr sz="3500" spc="-1330" dirty="0">
                <a:solidFill>
                  <a:srgbClr val="565656"/>
                </a:solidFill>
                <a:latin typeface="Consolas"/>
                <a:cs typeface="Consolas"/>
              </a:rPr>
              <a:t>m</a:t>
            </a:r>
            <a:r>
              <a:rPr sz="5250" spc="-3622" baseline="-23809" dirty="0">
                <a:solidFill>
                  <a:srgbClr val="979797"/>
                </a:solidFill>
                <a:latin typeface="Consolas"/>
                <a:cs typeface="Consolas"/>
              </a:rPr>
              <a:t>.</a:t>
            </a:r>
            <a:r>
              <a:rPr sz="3500" spc="-1415" dirty="0">
                <a:solidFill>
                  <a:srgbClr val="565656"/>
                </a:solidFill>
                <a:latin typeface="Consolas"/>
                <a:cs typeface="Consolas"/>
              </a:rPr>
              <a:t>,</a:t>
            </a:r>
            <a:r>
              <a:rPr sz="5250" spc="-3509" baseline="-23809" dirty="0">
                <a:solidFill>
                  <a:srgbClr val="979797"/>
                </a:solidFill>
                <a:latin typeface="Consolas"/>
                <a:cs typeface="Consolas"/>
              </a:rPr>
              <a:t>.</a:t>
            </a:r>
            <a:r>
              <a:rPr sz="3500" spc="-905" dirty="0">
                <a:solidFill>
                  <a:srgbClr val="565656"/>
                </a:solidFill>
                <a:latin typeface="Consolas"/>
                <a:cs typeface="Consolas"/>
              </a:rPr>
              <a:t>.,</a:t>
            </a:r>
            <a:r>
              <a:rPr sz="3500" spc="-1570" dirty="0">
                <a:solidFill>
                  <a:srgbClr val="565656"/>
                </a:solidFill>
                <a:latin typeface="Consolas"/>
                <a:cs typeface="Consolas"/>
              </a:rPr>
              <a:t>.</a:t>
            </a:r>
            <a:r>
              <a:rPr sz="5250" spc="-1357" baseline="-23809" dirty="0">
                <a:solidFill>
                  <a:srgbClr val="979797"/>
                </a:solidFill>
                <a:latin typeface="Consolas"/>
                <a:cs typeface="Consolas"/>
              </a:rPr>
              <a:t>,..</a:t>
            </a:r>
            <a:r>
              <a:rPr sz="5250" spc="-3690" baseline="-23809" dirty="0">
                <a:solidFill>
                  <a:srgbClr val="979797"/>
                </a:solidFill>
                <a:latin typeface="Consolas"/>
                <a:cs typeface="Consolas"/>
              </a:rPr>
              <a:t>.</a:t>
            </a:r>
            <a:r>
              <a:rPr sz="3500" spc="-1235" dirty="0">
                <a:solidFill>
                  <a:srgbClr val="9E9E9E"/>
                </a:solidFill>
                <a:latin typeface="Consolas"/>
                <a:cs typeface="Consolas"/>
              </a:rPr>
              <a:t>w</a:t>
            </a:r>
            <a:r>
              <a:rPr sz="5250" spc="-1357" baseline="-23809" dirty="0">
                <a:solidFill>
                  <a:srgbClr val="979797"/>
                </a:solidFill>
                <a:latin typeface="Consolas"/>
                <a:cs typeface="Consolas"/>
              </a:rPr>
              <a:t>.</a:t>
            </a:r>
            <a:r>
              <a:rPr sz="5250" spc="-4012" baseline="-23809" dirty="0">
                <a:solidFill>
                  <a:srgbClr val="979797"/>
                </a:solidFill>
                <a:latin typeface="Consolas"/>
                <a:cs typeface="Consolas"/>
              </a:rPr>
              <a:t>.</a:t>
            </a:r>
            <a:r>
              <a:rPr sz="3500" spc="-1005" dirty="0">
                <a:solidFill>
                  <a:srgbClr val="9E9E9E"/>
                </a:solidFill>
                <a:latin typeface="Consolas"/>
                <a:cs typeface="Consolas"/>
              </a:rPr>
              <a:t>C</a:t>
            </a:r>
            <a:r>
              <a:rPr sz="5250" spc="-4155" baseline="-23809" dirty="0">
                <a:solidFill>
                  <a:srgbClr val="979797"/>
                </a:solidFill>
                <a:latin typeface="Consolas"/>
                <a:cs typeface="Consolas"/>
              </a:rPr>
              <a:t>.</a:t>
            </a:r>
            <a:r>
              <a:rPr sz="3500" spc="-905" dirty="0">
                <a:solidFill>
                  <a:srgbClr val="9E9E9E"/>
                </a:solidFill>
                <a:latin typeface="Consolas"/>
                <a:cs typeface="Consolas"/>
              </a:rPr>
              <a:t>'</a:t>
            </a:r>
            <a:endParaRPr sz="3500" dirty="0">
              <a:latin typeface="Consolas"/>
              <a:cs typeface="Consola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6772" y="1021624"/>
            <a:ext cx="2105660" cy="115443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3500" spc="-430" dirty="0">
                <a:solidFill>
                  <a:srgbClr val="383838"/>
                </a:solidFill>
                <a:latin typeface="Consolas"/>
                <a:cs typeface="Consolas"/>
              </a:rPr>
              <a:t>.-</a:t>
            </a:r>
            <a:r>
              <a:rPr sz="3500" spc="440" dirty="0">
                <a:solidFill>
                  <a:srgbClr val="383838"/>
                </a:solidFill>
                <a:latin typeface="Consolas"/>
                <a:cs typeface="Consolas"/>
              </a:rPr>
              <a:t> </a:t>
            </a:r>
            <a:r>
              <a:rPr sz="3500" spc="-509" dirty="0">
                <a:solidFill>
                  <a:srgbClr val="383838"/>
                </a:solidFill>
                <a:latin typeface="Consolas"/>
                <a:cs typeface="Consolas"/>
              </a:rPr>
              <a:t>.«.=</a:t>
            </a:r>
            <a:endParaRPr sz="3500">
              <a:latin typeface="Consolas"/>
              <a:cs typeface="Consolas"/>
            </a:endParaRPr>
          </a:p>
          <a:p>
            <a:pPr marL="56515">
              <a:lnSpc>
                <a:spcPct val="100000"/>
              </a:lnSpc>
              <a:spcBef>
                <a:spcPts val="300"/>
              </a:spcBef>
            </a:pPr>
            <a:r>
              <a:rPr sz="3400" spc="770" dirty="0">
                <a:solidFill>
                  <a:srgbClr val="13572F"/>
                </a:solidFill>
                <a:latin typeface="Consolas"/>
                <a:cs typeface="Consolas"/>
              </a:rPr>
              <a:t>ADRANA</a:t>
            </a:r>
            <a:endParaRPr sz="3400">
              <a:latin typeface="Consolas"/>
              <a:cs typeface="Consola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659762" y="1753658"/>
            <a:ext cx="201930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50" dirty="0">
                <a:solidFill>
                  <a:srgbClr val="1A8552"/>
                </a:solidFill>
                <a:latin typeface="Arial MT"/>
                <a:cs typeface="Arial MT"/>
              </a:rPr>
              <a:t>X</a:t>
            </a:r>
            <a:endParaRPr sz="20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00" y="2349500"/>
            <a:ext cx="8013700" cy="3543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51100" y="889000"/>
            <a:ext cx="304800" cy="2921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32100" y="304800"/>
            <a:ext cx="2209800" cy="15875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129529" y="1144057"/>
            <a:ext cx="305435" cy="0"/>
          </a:xfrm>
          <a:custGeom>
            <a:avLst/>
            <a:gdLst/>
            <a:ahLst/>
            <a:cxnLst/>
            <a:rect l="l" t="t" r="r" b="b"/>
            <a:pathLst>
              <a:path w="305435">
                <a:moveTo>
                  <a:pt x="0" y="0"/>
                </a:moveTo>
                <a:lnTo>
                  <a:pt x="305223" y="0"/>
                </a:lnTo>
              </a:path>
            </a:pathLst>
          </a:custGeom>
          <a:ln w="266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0400" y="317500"/>
            <a:ext cx="1612900" cy="15748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116829" y="563386"/>
            <a:ext cx="1882775" cy="485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32434" algn="l"/>
              </a:tabLst>
            </a:pPr>
            <a:r>
              <a:rPr sz="3000" u="heavy" dirty="0">
                <a:solidFill>
                  <a:srgbClr val="0F708C"/>
                </a:solidFill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	</a:t>
            </a:r>
            <a:r>
              <a:rPr sz="3000" spc="-465" dirty="0">
                <a:solidFill>
                  <a:srgbClr val="0F708C"/>
                </a:solidFill>
                <a:latin typeface="Arial MT"/>
                <a:cs typeface="Arial MT"/>
              </a:rPr>
              <a:t> </a:t>
            </a:r>
            <a:r>
              <a:rPr sz="3000" spc="-285" dirty="0">
                <a:solidFill>
                  <a:srgbClr val="0F708C"/>
                </a:solidFill>
                <a:latin typeface="Arial MT"/>
                <a:cs typeface="Arial MT"/>
              </a:rPr>
              <a:t>QUALITY</a:t>
            </a:r>
            <a:endParaRPr sz="30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23205" y="868186"/>
            <a:ext cx="1140460" cy="485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000" spc="-400" dirty="0">
                <a:solidFill>
                  <a:srgbClr val="1A5274"/>
                </a:solidFill>
                <a:latin typeface="Arial MT"/>
                <a:cs typeface="Arial MT"/>
              </a:rPr>
              <a:t>SCORE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4600" y="1054100"/>
            <a:ext cx="5029200" cy="4686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58000" y="165100"/>
            <a:ext cx="660400" cy="6731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311" rIns="0" bIns="0" rtlCol="0">
            <a:spAutoFit/>
          </a:bodyPr>
          <a:lstStyle/>
          <a:p>
            <a:pPr marL="345440">
              <a:lnSpc>
                <a:spcPct val="100000"/>
              </a:lnSpc>
              <a:spcBef>
                <a:spcPts val="90"/>
              </a:spcBef>
            </a:pPr>
            <a:r>
              <a:rPr spc="-409" dirty="0">
                <a:solidFill>
                  <a:srgbClr val="2F6B8E"/>
                </a:solidFill>
              </a:rPr>
              <a:t>Social</a:t>
            </a:r>
            <a:r>
              <a:rPr spc="-120" dirty="0">
                <a:solidFill>
                  <a:srgbClr val="2F6B8E"/>
                </a:solidFill>
              </a:rPr>
              <a:t> </a:t>
            </a:r>
            <a:r>
              <a:rPr spc="-320" dirty="0">
                <a:solidFill>
                  <a:srgbClr val="549CCC"/>
                </a:solidFill>
              </a:rPr>
              <a:t>Media</a:t>
            </a:r>
            <a:r>
              <a:rPr spc="-150" dirty="0">
                <a:solidFill>
                  <a:srgbClr val="549CCC"/>
                </a:solidFill>
              </a:rPr>
              <a:t> </a:t>
            </a:r>
            <a:r>
              <a:rPr spc="-300" dirty="0">
                <a:solidFill>
                  <a:srgbClr val="56A3CF"/>
                </a:solidFill>
              </a:rPr>
              <a:t>Marketing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2400" y="1993900"/>
            <a:ext cx="2692400" cy="2159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373629" y="4950459"/>
            <a:ext cx="3354704" cy="0"/>
          </a:xfrm>
          <a:custGeom>
            <a:avLst/>
            <a:gdLst/>
            <a:ahLst/>
            <a:cxnLst/>
            <a:rect l="l" t="t" r="r" b="b"/>
            <a:pathLst>
              <a:path w="3354704">
                <a:moveTo>
                  <a:pt x="0" y="0"/>
                </a:moveTo>
                <a:lnTo>
                  <a:pt x="3354492" y="0"/>
                </a:lnTo>
              </a:path>
            </a:pathLst>
          </a:custGeom>
          <a:ln w="53339">
            <a:solidFill>
              <a:srgbClr val="5454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9207" y="2428169"/>
            <a:ext cx="2327275" cy="10477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483870">
              <a:lnSpc>
                <a:spcPct val="100000"/>
              </a:lnSpc>
              <a:spcBef>
                <a:spcPts val="130"/>
              </a:spcBef>
            </a:pPr>
            <a:r>
              <a:rPr sz="2400" spc="-10" dirty="0">
                <a:solidFill>
                  <a:srgbClr val="444444"/>
                </a:solidFill>
                <a:latin typeface="Arial MT"/>
                <a:cs typeface="Arial MT"/>
              </a:rPr>
              <a:t>Cost</a:t>
            </a:r>
            <a:r>
              <a:rPr sz="2400" spc="-155" dirty="0">
                <a:solidFill>
                  <a:srgbClr val="444444"/>
                </a:solidFill>
                <a:latin typeface="Arial MT"/>
                <a:cs typeface="Arial MT"/>
              </a:rPr>
              <a:t> </a:t>
            </a:r>
            <a:r>
              <a:rPr sz="2400" spc="-40" dirty="0">
                <a:solidFill>
                  <a:srgbClr val="3A3A3A"/>
                </a:solidFill>
                <a:latin typeface="Arial MT"/>
                <a:cs typeface="Arial MT"/>
              </a:rPr>
              <a:t>Effecëve</a:t>
            </a:r>
            <a:endParaRPr sz="24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070"/>
              </a:spcBef>
            </a:pPr>
            <a:r>
              <a:rPr sz="2550" spc="-90" dirty="0">
                <a:solidFill>
                  <a:srgbClr val="3F3F3F"/>
                </a:solidFill>
                <a:latin typeface="Arial MT"/>
                <a:cs typeface="Arial MT"/>
              </a:rPr>
              <a:t>Wider</a:t>
            </a:r>
            <a:r>
              <a:rPr sz="2550" spc="-80" dirty="0">
                <a:solidFill>
                  <a:srgbClr val="3F3F3F"/>
                </a:solidFill>
                <a:latin typeface="Arial MT"/>
                <a:cs typeface="Arial MT"/>
              </a:rPr>
              <a:t> </a:t>
            </a:r>
            <a:r>
              <a:rPr sz="2550" spc="-10" dirty="0">
                <a:solidFill>
                  <a:srgbClr val="313131"/>
                </a:solidFill>
                <a:latin typeface="Arial MT"/>
                <a:cs typeface="Arial MT"/>
              </a:rPr>
              <a:t>Audience</a:t>
            </a:r>
            <a:endParaRPr sz="2550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73999" y="2937051"/>
            <a:ext cx="1569085" cy="4330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650" spc="-175" dirty="0">
                <a:solidFill>
                  <a:srgbClr val="5D7785"/>
                </a:solidFill>
                <a:latin typeface="Arial MT"/>
                <a:cs typeface="Arial MT"/>
              </a:rPr>
              <a:t>Measurable</a:t>
            </a:r>
            <a:endParaRPr sz="265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15078" y="3736269"/>
            <a:ext cx="1046480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400" spc="-30" dirty="0">
                <a:solidFill>
                  <a:srgbClr val="575757"/>
                </a:solidFill>
                <a:latin typeface="Arial MT"/>
                <a:cs typeface="Arial MT"/>
              </a:rPr>
              <a:t>Flexible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7780" y="4244269"/>
            <a:ext cx="1185545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400" spc="-10" dirty="0">
                <a:solidFill>
                  <a:srgbClr val="313131"/>
                </a:solidFill>
                <a:latin typeface="Arial MT"/>
                <a:cs typeface="Arial MT"/>
              </a:rPr>
              <a:t>Effective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68039" y="4625269"/>
            <a:ext cx="1221105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75" spc="135" baseline="-3831" dirty="0">
                <a:solidFill>
                  <a:srgbClr val="3A3A3A"/>
                </a:solidFill>
                <a:latin typeface="Arial MT"/>
                <a:cs typeface="Arial MT"/>
              </a:rPr>
              <a:t>n</a:t>
            </a:r>
            <a:r>
              <a:rPr sz="2400" spc="90" dirty="0">
                <a:solidFill>
                  <a:srgbClr val="3A3A3A"/>
                </a:solidFill>
                <a:latin typeface="Arial MT"/>
                <a:cs typeface="Arial MT"/>
              </a:rPr>
              <a:t>venient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8900" y="4660900"/>
            <a:ext cx="355600" cy="5334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92300" y="825500"/>
            <a:ext cx="2870200" cy="4953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66900" y="1752600"/>
            <a:ext cx="3644900" cy="28702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893852" y="572558"/>
            <a:ext cx="905510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130" dirty="0">
                <a:solidFill>
                  <a:srgbClr val="595959"/>
                </a:solidFill>
                <a:latin typeface="Arial MT"/>
                <a:cs typeface="Arial MT"/>
              </a:rPr>
              <a:t>Strategic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422120" y="845784"/>
            <a:ext cx="1461770" cy="6197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2310"/>
              </a:lnSpc>
              <a:spcBef>
                <a:spcPts val="90"/>
              </a:spcBef>
              <a:tabLst>
                <a:tab pos="520700" algn="l"/>
              </a:tabLst>
            </a:pPr>
            <a:r>
              <a:rPr sz="2100" spc="-50" dirty="0">
                <a:solidFill>
                  <a:srgbClr val="727272"/>
                </a:solidFill>
              </a:rPr>
              <a:t>w</a:t>
            </a:r>
            <a:r>
              <a:rPr sz="2100" dirty="0">
                <a:solidFill>
                  <a:srgbClr val="727272"/>
                </a:solidFill>
              </a:rPr>
              <a:t>	</a:t>
            </a:r>
            <a:r>
              <a:rPr sz="2100" spc="-10" dirty="0">
                <a:solidFill>
                  <a:srgbClr val="424242"/>
                </a:solidFill>
              </a:rPr>
              <a:t>Content</a:t>
            </a:r>
            <a:endParaRPr sz="2100"/>
          </a:p>
          <a:p>
            <a:pPr marL="411480">
              <a:lnSpc>
                <a:spcPts val="2370"/>
              </a:lnSpc>
            </a:pPr>
            <a:r>
              <a:rPr sz="2150" spc="-145" dirty="0">
                <a:solidFill>
                  <a:srgbClr val="494949"/>
                </a:solidFill>
              </a:rPr>
              <a:t>Marketing</a:t>
            </a:r>
            <a:endParaRPr sz="215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0800" y="508000"/>
            <a:ext cx="5588000" cy="53848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3400" y="4483100"/>
            <a:ext cx="4546600" cy="1447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8900" y="2971800"/>
            <a:ext cx="660400" cy="6604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97200" y="3086100"/>
            <a:ext cx="2336800" cy="13081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30400" y="1295400"/>
            <a:ext cx="1308100" cy="13716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1900" y="1092200"/>
            <a:ext cx="723900" cy="6477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67300" y="1409700"/>
            <a:ext cx="1371600" cy="129540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3019637" y="2999104"/>
            <a:ext cx="2287905" cy="0"/>
          </a:xfrm>
          <a:custGeom>
            <a:avLst/>
            <a:gdLst/>
            <a:ahLst/>
            <a:cxnLst/>
            <a:rect l="l" t="t" r="r" b="b"/>
            <a:pathLst>
              <a:path w="2287904">
                <a:moveTo>
                  <a:pt x="0" y="0"/>
                </a:moveTo>
                <a:lnTo>
                  <a:pt x="2287692" y="0"/>
                </a:lnTo>
              </a:path>
            </a:pathLst>
          </a:custGeom>
          <a:ln w="26669">
            <a:solidFill>
              <a:srgbClr val="2F2F2F"/>
            </a:solidFill>
          </a:ln>
        </p:spPr>
        <p:txBody>
          <a:bodyPr wrap="square" lIns="0" tIns="0" rIns="0" bIns="0" rtlCol="0"/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67458" y="44802"/>
            <a:ext cx="7567682" cy="769939"/>
          </a:xfrm>
          <a:prstGeom prst="rect">
            <a:avLst/>
          </a:prstGeom>
        </p:spPr>
        <p:txBody>
          <a:bodyPr vert="horz" wrap="square" lIns="0" tIns="145273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130"/>
              </a:spcBef>
            </a:pPr>
            <a:r>
              <a:rPr sz="4050" spc="-110" dirty="0">
                <a:solidFill>
                  <a:srgbClr val="6DB5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Afiiliate</a:t>
            </a:r>
            <a:r>
              <a:rPr sz="4050" spc="-135" dirty="0">
                <a:solidFill>
                  <a:srgbClr val="6DB5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050" spc="-170" dirty="0">
                <a:solidFill>
                  <a:srgbClr val="62A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endParaRPr sz="405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64698" y="2536648"/>
            <a:ext cx="1566545" cy="4184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50" spc="-320" dirty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sz="2550" spc="-45" dirty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315" dirty="0">
                <a:solidFill>
                  <a:srgbClr val="0F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</a:t>
            </a:r>
            <a:endParaRPr sz="255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66232" y="4511675"/>
            <a:ext cx="979169" cy="4254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600" spc="-434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WORK?</a:t>
            </a:r>
            <a:endParaRPr sz="2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50" spc="-70" dirty="0">
                <a:solidFill>
                  <a:srgbClr val="283862"/>
                </a:solidFill>
              </a:rPr>
              <a:t>Google</a:t>
            </a:r>
            <a:r>
              <a:rPr sz="3650" spc="-65" dirty="0">
                <a:solidFill>
                  <a:srgbClr val="283862"/>
                </a:solidFill>
              </a:rPr>
              <a:t> </a:t>
            </a:r>
            <a:r>
              <a:rPr sz="3650" dirty="0">
                <a:solidFill>
                  <a:srgbClr val="2A4954"/>
                </a:solidFill>
              </a:rPr>
              <a:t>My</a:t>
            </a:r>
            <a:r>
              <a:rPr sz="3650" spc="-114" dirty="0">
                <a:solidFill>
                  <a:srgbClr val="2A4954"/>
                </a:solidFill>
              </a:rPr>
              <a:t> </a:t>
            </a:r>
            <a:r>
              <a:rPr sz="3650" spc="-180" dirty="0">
                <a:solidFill>
                  <a:srgbClr val="383838"/>
                </a:solidFill>
              </a:rPr>
              <a:t>Business</a:t>
            </a:r>
            <a:r>
              <a:rPr sz="3650" spc="80" dirty="0">
                <a:solidFill>
                  <a:srgbClr val="383838"/>
                </a:solidFill>
              </a:rPr>
              <a:t> </a:t>
            </a:r>
            <a:r>
              <a:rPr sz="3650" spc="-60" dirty="0">
                <a:solidFill>
                  <a:srgbClr val="263A5E"/>
                </a:solidFill>
              </a:rPr>
              <a:t>Listing</a:t>
            </a:r>
            <a:endParaRPr sz="3650"/>
          </a:p>
        </p:txBody>
      </p:sp>
      <p:sp>
        <p:nvSpPr>
          <p:cNvPr id="3" name="object 3"/>
          <p:cNvSpPr txBox="1"/>
          <p:nvPr/>
        </p:nvSpPr>
        <p:spPr>
          <a:xfrm>
            <a:off x="476332" y="1133122"/>
            <a:ext cx="6828155" cy="333247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25"/>
              </a:spcBef>
              <a:tabLst>
                <a:tab pos="1084580" algn="l"/>
              </a:tabLst>
            </a:pPr>
            <a:r>
              <a:rPr sz="2500" spc="-10" dirty="0">
                <a:latin typeface="Arial MT"/>
                <a:cs typeface="Arial MT"/>
              </a:rPr>
              <a:t>Adding</a:t>
            </a:r>
            <a:r>
              <a:rPr sz="2500" dirty="0">
                <a:latin typeface="Arial MT"/>
                <a:cs typeface="Arial MT"/>
              </a:rPr>
              <a:t>	</a:t>
            </a:r>
            <a:r>
              <a:rPr sz="2500" spc="-229" dirty="0">
                <a:latin typeface="Arial MT"/>
                <a:cs typeface="Arial MT"/>
              </a:rPr>
              <a:t>Your</a:t>
            </a:r>
            <a:r>
              <a:rPr sz="2500" spc="45" dirty="0">
                <a:latin typeface="Arial MT"/>
                <a:cs typeface="Arial MT"/>
              </a:rPr>
              <a:t> </a:t>
            </a:r>
            <a:r>
              <a:rPr sz="2500" spc="-170" dirty="0">
                <a:latin typeface="Arial MT"/>
                <a:cs typeface="Arial MT"/>
              </a:rPr>
              <a:t>Business</a:t>
            </a:r>
            <a:r>
              <a:rPr sz="2500" spc="-5" dirty="0">
                <a:latin typeface="Arial MT"/>
                <a:cs typeface="Arial MT"/>
              </a:rPr>
              <a:t> </a:t>
            </a:r>
            <a:r>
              <a:rPr sz="2500" spc="-105" dirty="0">
                <a:latin typeface="Arial MT"/>
                <a:cs typeface="Arial MT"/>
              </a:rPr>
              <a:t>on</a:t>
            </a:r>
            <a:r>
              <a:rPr sz="2500" spc="-135" dirty="0">
                <a:latin typeface="Arial MT"/>
                <a:cs typeface="Arial MT"/>
              </a:rPr>
              <a:t> </a:t>
            </a:r>
            <a:r>
              <a:rPr sz="2500" spc="-155" dirty="0">
                <a:latin typeface="Arial MT"/>
                <a:cs typeface="Arial MT"/>
              </a:rPr>
              <a:t>Google</a:t>
            </a:r>
            <a:r>
              <a:rPr sz="2500" spc="-1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My</a:t>
            </a:r>
            <a:r>
              <a:rPr sz="2500" spc="-85" dirty="0">
                <a:latin typeface="Arial MT"/>
                <a:cs typeface="Arial MT"/>
              </a:rPr>
              <a:t> </a:t>
            </a:r>
            <a:r>
              <a:rPr sz="2500" spc="-70" dirty="0">
                <a:latin typeface="Arial MT"/>
                <a:cs typeface="Arial MT"/>
              </a:rPr>
              <a:t>Business</a:t>
            </a:r>
            <a:endParaRPr sz="2500">
              <a:latin typeface="Arial MT"/>
              <a:cs typeface="Arial MT"/>
            </a:endParaRPr>
          </a:p>
          <a:p>
            <a:pPr marL="172720">
              <a:lnSpc>
                <a:spcPct val="100000"/>
              </a:lnSpc>
              <a:spcBef>
                <a:spcPts val="1900"/>
              </a:spcBef>
            </a:pPr>
            <a:r>
              <a:rPr sz="1600" spc="-190" dirty="0">
                <a:solidFill>
                  <a:srgbClr val="181818"/>
                </a:solidFill>
                <a:latin typeface="Arial MT"/>
                <a:cs typeface="Arial MT"/>
              </a:rPr>
              <a:t>Go</a:t>
            </a:r>
            <a:r>
              <a:rPr sz="1600" spc="35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600" spc="-35" dirty="0">
                <a:solidFill>
                  <a:srgbClr val="181818"/>
                </a:solidFill>
                <a:latin typeface="Arial MT"/>
                <a:cs typeface="Arial MT"/>
              </a:rPr>
              <a:t>to</a:t>
            </a:r>
            <a:r>
              <a:rPr sz="1600" spc="-80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600" spc="-114" dirty="0">
                <a:latin typeface="Arial MT"/>
                <a:cs typeface="Arial MT"/>
              </a:rPr>
              <a:t>Google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My</a:t>
            </a:r>
            <a:r>
              <a:rPr sz="1600" spc="-95" dirty="0">
                <a:latin typeface="Arial MT"/>
                <a:cs typeface="Arial MT"/>
              </a:rPr>
              <a:t> </a:t>
            </a:r>
            <a:r>
              <a:rPr sz="1600" spc="-130" dirty="0">
                <a:latin typeface="Arial MT"/>
                <a:cs typeface="Arial MT"/>
              </a:rPr>
              <a:t>Business.</a:t>
            </a:r>
            <a:r>
              <a:rPr sz="1600" spc="75" dirty="0">
                <a:latin typeface="Arial MT"/>
                <a:cs typeface="Arial MT"/>
              </a:rPr>
              <a:t> </a:t>
            </a:r>
            <a:r>
              <a:rPr sz="1600" spc="-125" dirty="0">
                <a:latin typeface="Arial MT"/>
                <a:cs typeface="Arial MT"/>
              </a:rPr>
              <a:t>Click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60" dirty="0">
                <a:latin typeface="Arial MT"/>
                <a:cs typeface="Arial MT"/>
              </a:rPr>
              <a:t>"Get</a:t>
            </a:r>
            <a:r>
              <a:rPr sz="1600" spc="25" dirty="0">
                <a:latin typeface="Arial MT"/>
                <a:cs typeface="Arial MT"/>
              </a:rPr>
              <a:t> </a:t>
            </a:r>
            <a:r>
              <a:rPr sz="1600" spc="-60" dirty="0">
                <a:solidFill>
                  <a:srgbClr val="1C1C1C"/>
                </a:solidFill>
                <a:latin typeface="Arial MT"/>
                <a:cs typeface="Arial MT"/>
              </a:rPr>
              <a:t>on</a:t>
            </a:r>
            <a:r>
              <a:rPr sz="1600" spc="-5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Google"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1600">
              <a:latin typeface="Arial MT"/>
              <a:cs typeface="Arial MT"/>
            </a:endParaRPr>
          </a:p>
          <a:p>
            <a:pPr marL="169545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Enter</a:t>
            </a:r>
            <a:r>
              <a:rPr sz="1400" spc="140" dirty="0">
                <a:latin typeface="Arial MT"/>
                <a:cs typeface="Arial MT"/>
              </a:rPr>
              <a:t> </a:t>
            </a:r>
            <a:r>
              <a:rPr sz="1400" spc="-25" dirty="0">
                <a:latin typeface="Arial MT"/>
                <a:cs typeface="Arial MT"/>
              </a:rPr>
              <a:t>Your</a:t>
            </a:r>
            <a:r>
              <a:rPr sz="1400" spc="35" dirty="0">
                <a:latin typeface="Arial MT"/>
                <a:cs typeface="Arial MT"/>
              </a:rPr>
              <a:t> </a:t>
            </a:r>
            <a:r>
              <a:rPr sz="1400" spc="-25" dirty="0">
                <a:latin typeface="Arial MT"/>
                <a:cs typeface="Arial MT"/>
              </a:rPr>
              <a:t>Business</a:t>
            </a:r>
            <a:r>
              <a:rPr sz="1400" spc="40" dirty="0"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Name</a:t>
            </a:r>
            <a:r>
              <a:rPr sz="1400" spc="3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62626"/>
                </a:solidFill>
                <a:latin typeface="Arial MT"/>
                <a:cs typeface="Arial MT"/>
              </a:rPr>
              <a:t>and</a:t>
            </a:r>
            <a:r>
              <a:rPr sz="1400" spc="10" dirty="0">
                <a:solidFill>
                  <a:srgbClr val="262626"/>
                </a:solidFill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Address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11111"/>
                </a:solidFill>
                <a:latin typeface="Arial MT"/>
                <a:cs typeface="Arial MT"/>
              </a:rPr>
              <a:t>in</a:t>
            </a:r>
            <a:r>
              <a:rPr sz="1400" spc="-30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1400" spc="65" dirty="0">
                <a:solidFill>
                  <a:srgbClr val="0C0C0C"/>
                </a:solidFill>
                <a:latin typeface="Arial MT"/>
                <a:cs typeface="Arial MT"/>
              </a:rPr>
              <a:t>the</a:t>
            </a:r>
            <a:r>
              <a:rPr sz="1400" spc="-10" dirty="0">
                <a:solidFill>
                  <a:srgbClr val="0C0C0C"/>
                </a:solidFill>
                <a:latin typeface="Arial MT"/>
                <a:cs typeface="Arial MT"/>
              </a:rPr>
              <a:t> </a:t>
            </a:r>
            <a:r>
              <a:rPr sz="1400" spc="-35" dirty="0">
                <a:latin typeface="Arial MT"/>
                <a:cs typeface="Arial MT"/>
              </a:rPr>
              <a:t>Search</a:t>
            </a:r>
            <a:r>
              <a:rPr sz="1400" spc="80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Box.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1400">
              <a:latin typeface="Arial MT"/>
              <a:cs typeface="Arial MT"/>
            </a:endParaRPr>
          </a:p>
          <a:p>
            <a:pPr marL="21590">
              <a:lnSpc>
                <a:spcPct val="100000"/>
              </a:lnSpc>
            </a:pPr>
            <a:r>
              <a:rPr sz="1750" spc="-150" dirty="0">
                <a:latin typeface="Arial MT"/>
                <a:cs typeface="Arial MT"/>
              </a:rPr>
              <a:t>?Select</a:t>
            </a:r>
            <a:r>
              <a:rPr sz="1750" spc="100" dirty="0">
                <a:latin typeface="Arial MT"/>
                <a:cs typeface="Arial MT"/>
              </a:rPr>
              <a:t> </a:t>
            </a:r>
            <a:r>
              <a:rPr sz="1750" spc="-85" dirty="0">
                <a:solidFill>
                  <a:srgbClr val="0F0F0F"/>
                </a:solidFill>
                <a:latin typeface="Arial MT"/>
                <a:cs typeface="Arial MT"/>
              </a:rPr>
              <a:t>or</a:t>
            </a:r>
            <a:r>
              <a:rPr sz="1750" spc="85" dirty="0">
                <a:solidFill>
                  <a:srgbClr val="0F0F0F"/>
                </a:solidFill>
                <a:latin typeface="Arial MT"/>
                <a:cs typeface="Arial MT"/>
              </a:rPr>
              <a:t> </a:t>
            </a:r>
            <a:r>
              <a:rPr sz="1750" spc="-240" dirty="0">
                <a:latin typeface="Arial MT"/>
                <a:cs typeface="Arial MT"/>
              </a:rPr>
              <a:t>Add</a:t>
            </a:r>
            <a:r>
              <a:rPr sz="1750" spc="-20" dirty="0">
                <a:latin typeface="Arial MT"/>
                <a:cs typeface="Arial MT"/>
              </a:rPr>
              <a:t> </a:t>
            </a:r>
            <a:r>
              <a:rPr sz="1750" spc="-260" dirty="0">
                <a:latin typeface="Arial MT"/>
                <a:cs typeface="Arial MT"/>
              </a:rPr>
              <a:t>Your</a:t>
            </a:r>
            <a:r>
              <a:rPr sz="1750" spc="95" dirty="0">
                <a:latin typeface="Arial MT"/>
                <a:cs typeface="Arial MT"/>
              </a:rPr>
              <a:t> </a:t>
            </a:r>
            <a:r>
              <a:rPr sz="1750" spc="-225" dirty="0">
                <a:latin typeface="Arial MT"/>
                <a:cs typeface="Arial MT"/>
              </a:rPr>
              <a:t>Business.</a:t>
            </a:r>
            <a:r>
              <a:rPr sz="1750" dirty="0">
                <a:latin typeface="Arial MT"/>
                <a:cs typeface="Arial MT"/>
              </a:rPr>
              <a:t> </a:t>
            </a:r>
            <a:r>
              <a:rPr sz="1750" spc="-190" dirty="0">
                <a:latin typeface="Arial MT"/>
                <a:cs typeface="Arial MT"/>
              </a:rPr>
              <a:t>Click</a:t>
            </a:r>
            <a:r>
              <a:rPr sz="1750" spc="65" dirty="0">
                <a:latin typeface="Arial MT"/>
                <a:cs typeface="Arial MT"/>
              </a:rPr>
              <a:t> </a:t>
            </a:r>
            <a:r>
              <a:rPr sz="1750" spc="-185" dirty="0">
                <a:solidFill>
                  <a:srgbClr val="262626"/>
                </a:solidFill>
                <a:latin typeface="Arial MT"/>
                <a:cs typeface="Arial MT"/>
              </a:rPr>
              <a:t>on</a:t>
            </a:r>
            <a:r>
              <a:rPr sz="1750" spc="-70" dirty="0">
                <a:solidFill>
                  <a:srgbClr val="262626"/>
                </a:solidFill>
                <a:latin typeface="Arial MT"/>
                <a:cs typeface="Arial MT"/>
              </a:rPr>
              <a:t> </a:t>
            </a:r>
            <a:r>
              <a:rPr sz="1750" spc="-160" dirty="0">
                <a:latin typeface="Arial MT"/>
                <a:cs typeface="Arial MT"/>
              </a:rPr>
              <a:t>your</a:t>
            </a:r>
            <a:r>
              <a:rPr sz="1750" dirty="0">
                <a:latin typeface="Arial MT"/>
                <a:cs typeface="Arial MT"/>
              </a:rPr>
              <a:t> </a:t>
            </a:r>
            <a:r>
              <a:rPr sz="1750" spc="-210" dirty="0">
                <a:latin typeface="Arial MT"/>
                <a:cs typeface="Arial MT"/>
              </a:rPr>
              <a:t>business</a:t>
            </a:r>
            <a:r>
              <a:rPr sz="1750" spc="105" dirty="0">
                <a:latin typeface="Arial MT"/>
                <a:cs typeface="Arial MT"/>
              </a:rPr>
              <a:t> </a:t>
            </a:r>
            <a:r>
              <a:rPr sz="1750" spc="-125" dirty="0">
                <a:latin typeface="Arial MT"/>
                <a:cs typeface="Arial MT"/>
              </a:rPr>
              <a:t>listing</a:t>
            </a:r>
            <a:r>
              <a:rPr sz="1750" spc="-5" dirty="0">
                <a:latin typeface="Arial MT"/>
                <a:cs typeface="Arial MT"/>
              </a:rPr>
              <a:t> </a:t>
            </a:r>
            <a:r>
              <a:rPr sz="1750" spc="-50" dirty="0">
                <a:latin typeface="Arial MT"/>
                <a:cs typeface="Arial MT"/>
              </a:rPr>
              <a:t>if</a:t>
            </a:r>
            <a:r>
              <a:rPr sz="1750" spc="-1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it</a:t>
            </a:r>
            <a:r>
              <a:rPr sz="1750" spc="-35" dirty="0">
                <a:latin typeface="Arial MT"/>
                <a:cs typeface="Arial MT"/>
              </a:rPr>
              <a:t> </a:t>
            </a:r>
            <a:r>
              <a:rPr sz="1750" spc="-204" dirty="0">
                <a:latin typeface="Arial MT"/>
                <a:cs typeface="Arial MT"/>
              </a:rPr>
              <a:t>appears</a:t>
            </a:r>
            <a:r>
              <a:rPr sz="1750" spc="20" dirty="0">
                <a:latin typeface="Arial MT"/>
                <a:cs typeface="Arial MT"/>
              </a:rPr>
              <a:t> </a:t>
            </a:r>
            <a:r>
              <a:rPr sz="1750" spc="-204" dirty="0">
                <a:latin typeface="Arial MT"/>
                <a:cs typeface="Arial MT"/>
              </a:rPr>
              <a:t>among</a:t>
            </a:r>
            <a:r>
              <a:rPr sz="1750" spc="10" dirty="0">
                <a:latin typeface="Arial MT"/>
                <a:cs typeface="Arial MT"/>
              </a:rPr>
              <a:t> </a:t>
            </a:r>
            <a:r>
              <a:rPr sz="1750" spc="-25" dirty="0">
                <a:latin typeface="Arial MT"/>
                <a:cs typeface="Arial MT"/>
              </a:rPr>
              <a:t>the</a:t>
            </a:r>
            <a:endParaRPr sz="17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850"/>
              </a:spcBef>
            </a:pPr>
            <a:r>
              <a:rPr sz="1600" spc="-125" dirty="0">
                <a:latin typeface="Arial MT"/>
                <a:cs typeface="Arial MT"/>
              </a:rPr>
              <a:t>suggested</a:t>
            </a:r>
            <a:r>
              <a:rPr sz="1600" spc="8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matches.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1600">
              <a:latin typeface="Arial MT"/>
              <a:cs typeface="Arial MT"/>
            </a:endParaRPr>
          </a:p>
          <a:p>
            <a:pPr marL="19050">
              <a:lnSpc>
                <a:spcPct val="100000"/>
              </a:lnSpc>
            </a:pPr>
            <a:r>
              <a:rPr sz="1500" dirty="0">
                <a:latin typeface="Arial MT"/>
                <a:cs typeface="Arial MT"/>
              </a:rPr>
              <a:t>ñVerify</a:t>
            </a:r>
            <a:r>
              <a:rPr sz="1500" spc="204" dirty="0">
                <a:latin typeface="Arial MT"/>
                <a:cs typeface="Arial MT"/>
              </a:rPr>
              <a:t> </a:t>
            </a:r>
            <a:r>
              <a:rPr sz="1500" spc="-105" dirty="0">
                <a:latin typeface="Arial MT"/>
                <a:cs typeface="Arial MT"/>
              </a:rPr>
              <a:t>Your</a:t>
            </a:r>
            <a:r>
              <a:rPr sz="1500" spc="90" dirty="0">
                <a:latin typeface="Arial MT"/>
                <a:cs typeface="Arial MT"/>
              </a:rPr>
              <a:t> </a:t>
            </a:r>
            <a:r>
              <a:rPr sz="1500" spc="-10" dirty="0">
                <a:latin typeface="Arial MT"/>
                <a:cs typeface="Arial MT"/>
              </a:rPr>
              <a:t>Business.</a:t>
            </a:r>
            <a:endParaRPr sz="1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25"/>
              </a:spcBef>
            </a:pPr>
            <a:endParaRPr sz="1500">
              <a:latin typeface="Arial MT"/>
              <a:cs typeface="Arial MT"/>
            </a:endParaRPr>
          </a:p>
          <a:p>
            <a:pPr marL="173990">
              <a:lnSpc>
                <a:spcPct val="100000"/>
              </a:lnSpc>
            </a:pPr>
            <a:r>
              <a:rPr sz="1550" spc="-40" dirty="0">
                <a:latin typeface="Arial MT"/>
                <a:cs typeface="Arial MT"/>
              </a:rPr>
              <a:t>Confirm</a:t>
            </a:r>
            <a:r>
              <a:rPr sz="1550" spc="-65" dirty="0">
                <a:latin typeface="Arial MT"/>
                <a:cs typeface="Arial MT"/>
              </a:rPr>
              <a:t> </a:t>
            </a:r>
            <a:r>
              <a:rPr sz="1550" spc="-10" dirty="0">
                <a:latin typeface="Arial MT"/>
                <a:cs typeface="Arial MT"/>
              </a:rPr>
              <a:t>your</a:t>
            </a:r>
            <a:r>
              <a:rPr sz="1550" spc="-40" dirty="0">
                <a:latin typeface="Arial MT"/>
                <a:cs typeface="Arial MT"/>
              </a:rPr>
              <a:t> </a:t>
            </a:r>
            <a:r>
              <a:rPr sz="1550" spc="-10" dirty="0">
                <a:solidFill>
                  <a:srgbClr val="1D1D1D"/>
                </a:solidFill>
                <a:latin typeface="Arial MT"/>
                <a:cs typeface="Arial MT"/>
              </a:rPr>
              <a:t>8usiness.</a:t>
            </a:r>
            <a:endParaRPr sz="15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500" y="609600"/>
            <a:ext cx="977900" cy="381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38600" y="609600"/>
            <a:ext cx="3937000" cy="28829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14113" y="625474"/>
            <a:ext cx="497840" cy="0"/>
          </a:xfrm>
          <a:custGeom>
            <a:avLst/>
            <a:gdLst/>
            <a:ahLst/>
            <a:cxnLst/>
            <a:rect l="l" t="t" r="r" b="b"/>
            <a:pathLst>
              <a:path w="497840">
                <a:moveTo>
                  <a:pt x="0" y="0"/>
                </a:moveTo>
                <a:lnTo>
                  <a:pt x="497839" y="0"/>
                </a:lnTo>
              </a:path>
            </a:pathLst>
          </a:custGeom>
          <a:ln w="3175">
            <a:solidFill>
              <a:srgbClr val="7070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8306" y="622511"/>
            <a:ext cx="257810" cy="0"/>
          </a:xfrm>
          <a:custGeom>
            <a:avLst/>
            <a:gdLst/>
            <a:ahLst/>
            <a:cxnLst/>
            <a:rect l="l" t="t" r="r" b="b"/>
            <a:pathLst>
              <a:path w="257809">
                <a:moveTo>
                  <a:pt x="0" y="0"/>
                </a:moveTo>
                <a:lnTo>
                  <a:pt x="25780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200" y="2946400"/>
            <a:ext cx="1790700" cy="3810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600" y="209550"/>
            <a:ext cx="2374900" cy="22225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500" y="4356100"/>
            <a:ext cx="7797800" cy="4699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08200" y="3644900"/>
            <a:ext cx="5829300" cy="16510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66737" y="760588"/>
            <a:ext cx="1063625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spc="-90" dirty="0">
                <a:solidFill>
                  <a:srgbClr val="494949"/>
                </a:solidFill>
                <a:latin typeface="Arial MT"/>
                <a:cs typeface="Arial MT"/>
              </a:rPr>
              <a:t>Business</a:t>
            </a:r>
            <a:r>
              <a:rPr sz="1350" spc="35" dirty="0">
                <a:solidFill>
                  <a:srgbClr val="494949"/>
                </a:solidFill>
                <a:latin typeface="Arial MT"/>
                <a:cs typeface="Arial MT"/>
              </a:rPr>
              <a:t> </a:t>
            </a:r>
            <a:r>
              <a:rPr sz="1350" spc="-85" dirty="0">
                <a:solidFill>
                  <a:srgbClr val="5B5B5B"/>
                </a:solidFill>
                <a:latin typeface="Arial MT"/>
                <a:cs typeface="Arial MT"/>
              </a:rPr>
              <a:t>name</a:t>
            </a:r>
            <a:endParaRPr sz="13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2019" y="1483783"/>
            <a:ext cx="1149985" cy="2032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dirty="0">
                <a:solidFill>
                  <a:srgbClr val="3F3F3F"/>
                </a:solidFill>
                <a:latin typeface="Arial MT"/>
                <a:cs typeface="Arial MT"/>
              </a:rPr>
              <a:t>Country</a:t>
            </a:r>
            <a:r>
              <a:rPr sz="1150" spc="150" dirty="0">
                <a:solidFill>
                  <a:srgbClr val="3F3F3F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939393"/>
                </a:solidFill>
                <a:latin typeface="Arial MT"/>
                <a:cs typeface="Arial MT"/>
              </a:rPr>
              <a:t>/</a:t>
            </a:r>
            <a:r>
              <a:rPr sz="1150" spc="95" dirty="0">
                <a:solidFill>
                  <a:srgbClr val="939393"/>
                </a:solidFill>
                <a:latin typeface="Arial MT"/>
                <a:cs typeface="Arial MT"/>
              </a:rPr>
              <a:t> </a:t>
            </a:r>
            <a:r>
              <a:rPr sz="1150" spc="-10" dirty="0">
                <a:solidFill>
                  <a:srgbClr val="5D5D5D"/>
                </a:solidFill>
                <a:latin typeface="Arial MT"/>
                <a:cs typeface="Arial MT"/>
              </a:rPr>
              <a:t>Region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1912" y="2176462"/>
            <a:ext cx="993775" cy="2254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00" spc="-45" dirty="0">
                <a:solidFill>
                  <a:srgbClr val="424242"/>
                </a:solidFill>
                <a:latin typeface="Arial MT"/>
                <a:cs typeface="Arial MT"/>
              </a:rPr>
              <a:t>Streel</a:t>
            </a:r>
            <a:r>
              <a:rPr sz="1300" spc="-30" dirty="0">
                <a:solidFill>
                  <a:srgbClr val="424242"/>
                </a:solidFill>
                <a:latin typeface="Arial MT"/>
                <a:cs typeface="Arial MT"/>
              </a:rPr>
              <a:t> </a:t>
            </a:r>
            <a:r>
              <a:rPr sz="1300" spc="-70" dirty="0">
                <a:solidFill>
                  <a:srgbClr val="5D5D5D"/>
                </a:solidFill>
                <a:latin typeface="Arial MT"/>
                <a:cs typeface="Arial MT"/>
              </a:rPr>
              <a:t>address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6062" y="3579988"/>
            <a:ext cx="562610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spc="-85" dirty="0">
                <a:solidFill>
                  <a:srgbClr val="727272"/>
                </a:solidFill>
                <a:latin typeface="Arial MT"/>
                <a:cs typeface="Arial MT"/>
              </a:rPr>
              <a:t>Pincode</a:t>
            </a:r>
            <a:endParaRPr sz="135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977" y="4990747"/>
            <a:ext cx="859790" cy="917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015">
              <a:lnSpc>
                <a:spcPct val="100000"/>
              </a:lnSpc>
              <a:spcBef>
                <a:spcPts val="100"/>
              </a:spcBef>
            </a:pPr>
            <a:r>
              <a:rPr sz="1650" spc="-335" dirty="0">
                <a:solidFill>
                  <a:srgbClr val="3B3B3B"/>
                </a:solidFill>
                <a:latin typeface="Courier New"/>
                <a:cs typeface="Courier New"/>
              </a:rPr>
              <a:t>Caego'&gt;</a:t>
            </a:r>
            <a:endParaRPr sz="165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1550"/>
              </a:spcBef>
            </a:pPr>
            <a:endParaRPr sz="165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tabLst>
                <a:tab pos="259079" algn="l"/>
              </a:tabLst>
            </a:pPr>
            <a:r>
              <a:rPr sz="1350" spc="-50" dirty="0">
                <a:solidFill>
                  <a:srgbClr val="676767"/>
                </a:solidFill>
                <a:latin typeface="Arial MT"/>
                <a:cs typeface="Arial MT"/>
              </a:rPr>
              <a:t>1</a:t>
            </a:r>
            <a:r>
              <a:rPr sz="1350" dirty="0">
                <a:solidFill>
                  <a:srgbClr val="676767"/>
                </a:solidFill>
                <a:latin typeface="Arial MT"/>
                <a:cs typeface="Arial MT"/>
              </a:rPr>
              <a:t>	</a:t>
            </a:r>
            <a:r>
              <a:rPr sz="1350" spc="-70" dirty="0">
                <a:solidFill>
                  <a:srgbClr val="494949"/>
                </a:solidFill>
                <a:latin typeface="Arial MT"/>
                <a:cs typeface="Arial MT"/>
              </a:rPr>
              <a:t>V7ebsile</a:t>
            </a:r>
            <a:endParaRPr sz="13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458" y="44802"/>
            <a:ext cx="7567682" cy="118109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90"/>
              </a:spcBef>
            </a:pPr>
            <a:r>
              <a:rPr lang="en-US" sz="3800" spc="-195" dirty="0" smtClean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800" spc="-195" dirty="0" smtClean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sz="3800" spc="-195" dirty="0" smtClean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4390" y="1282700"/>
            <a:ext cx="6887845" cy="246131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3970" marR="5080" indent="-1905" algn="just">
              <a:lnSpc>
                <a:spcPct val="155400"/>
              </a:lnSpc>
              <a:spcBef>
                <a:spcPts val="35"/>
              </a:spcBef>
            </a:pPr>
            <a:r>
              <a:rPr sz="175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75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sz="175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started</a:t>
            </a:r>
            <a:r>
              <a:rPr sz="175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sz="175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dirty="0">
                <a:solidFill>
                  <a:srgbClr val="0F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750" spc="-70" dirty="0">
                <a:solidFill>
                  <a:srgbClr val="0F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aim </a:t>
            </a:r>
            <a:r>
              <a:rPr sz="1750" dirty="0">
                <a:solidFill>
                  <a:srgbClr val="16161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1750" spc="-75" dirty="0">
                <a:solidFill>
                  <a:srgbClr val="16161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95" dirty="0">
                <a:solidFill>
                  <a:srgbClr val="16161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analyses</a:t>
            </a:r>
            <a:r>
              <a:rPr sz="1750" spc="10" dirty="0">
                <a:solidFill>
                  <a:srgbClr val="16161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75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sz="175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issues</a:t>
            </a:r>
            <a:r>
              <a:rPr sz="175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related</a:t>
            </a:r>
            <a:r>
              <a:rPr sz="175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25" dirty="0">
                <a:solidFill>
                  <a:srgbClr val="1515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sz="175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750" spc="-15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digital</a:t>
            </a:r>
            <a:r>
              <a:rPr sz="175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marketing.</a:t>
            </a:r>
            <a:r>
              <a:rPr sz="1750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110" dirty="0">
                <a:solidFill>
                  <a:srgbClr val="0F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Based</a:t>
            </a:r>
            <a:r>
              <a:rPr sz="1750" spc="80" dirty="0">
                <a:solidFill>
                  <a:srgbClr val="0F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sz="175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dirty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750" spc="-15" dirty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  <a:r>
              <a:rPr sz="175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sz="1750" spc="3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60" dirty="0">
                <a:solidFill>
                  <a:srgbClr val="282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</a:t>
            </a:r>
            <a:r>
              <a:rPr sz="1750" spc="-20" dirty="0">
                <a:solidFill>
                  <a:srgbClr val="282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10" dirty="0">
                <a:solidFill>
                  <a:srgbClr val="0F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been</a:t>
            </a:r>
            <a:r>
              <a:rPr sz="1750" spc="15" dirty="0">
                <a:solidFill>
                  <a:srgbClr val="0F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</a:t>
            </a:r>
            <a:r>
              <a:rPr sz="175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sz="1750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sz="1750" spc="-175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  <a:r>
              <a:rPr sz="1750" spc="5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75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4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750" spc="-85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digital</a:t>
            </a:r>
            <a:r>
              <a:rPr sz="175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sz="175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10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750" spc="-75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45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sz="175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</a:t>
            </a:r>
            <a:r>
              <a:rPr sz="1750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aspect</a:t>
            </a:r>
            <a:r>
              <a:rPr sz="175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50" dirty="0">
                <a:solidFill>
                  <a:srgbClr val="1D1D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1750" spc="-65" dirty="0">
                <a:solidFill>
                  <a:srgbClr val="1D1D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dirty="0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1750" spc="-125" dirty="0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40" dirty="0">
                <a:solidFill>
                  <a:srgbClr val="0F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connect</a:t>
            </a:r>
            <a:r>
              <a:rPr sz="1750" spc="55" dirty="0">
                <a:solidFill>
                  <a:srgbClr val="0F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5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sz="17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700" spc="-12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65" dirty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users.</a:t>
            </a:r>
            <a:r>
              <a:rPr sz="1700" dirty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7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ladder</a:t>
            </a:r>
            <a:r>
              <a:rPr sz="17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Df</a:t>
            </a:r>
            <a:r>
              <a:rPr sz="17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engagement</a:t>
            </a:r>
            <a:r>
              <a:rPr sz="1700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90" dirty="0">
                <a:solidFill>
                  <a:srgbClr val="16161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</a:t>
            </a:r>
            <a:r>
              <a:rPr sz="1700" spc="-30" dirty="0">
                <a:solidFill>
                  <a:srgbClr val="16161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shown</a:t>
            </a:r>
            <a:r>
              <a:rPr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dirty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700" spc="-20" dirty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approaches</a:t>
            </a:r>
            <a:r>
              <a:rPr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dirty="0">
                <a:solidFill>
                  <a:srgbClr val="2B2B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1700" spc="-40" dirty="0">
                <a:solidFill>
                  <a:srgbClr val="2B2B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10" dirty="0">
                <a:solidFill>
                  <a:srgbClr val="0F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attach </a:t>
            </a:r>
            <a:r>
              <a:rPr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sz="17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7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customers.</a:t>
            </a:r>
            <a:r>
              <a:rPr sz="17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7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50" spc="-15" baseline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</a:t>
            </a:r>
            <a:r>
              <a:rPr sz="2550" spc="-15" baseline="-32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2550" spc="-112" baseline="-32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</a:t>
            </a:r>
            <a:r>
              <a:rPr sz="17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sz="17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revealed</a:t>
            </a:r>
            <a:r>
              <a:rPr sz="17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sz="17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17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order</a:t>
            </a:r>
            <a:r>
              <a:rPr sz="17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17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utilise</a:t>
            </a:r>
            <a:r>
              <a:rPr sz="1700" spc="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25" dirty="0">
                <a:solidFill>
                  <a:srgbClr val="16161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digital</a:t>
            </a:r>
            <a:r>
              <a:rPr sz="165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5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marl‹eting</a:t>
            </a:r>
            <a:r>
              <a:rPr sz="165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5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1650" spc="-2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sz="165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</a:t>
            </a:r>
            <a:r>
              <a:rPr sz="1650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5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way,</a:t>
            </a:r>
            <a:r>
              <a:rPr sz="1650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65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5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companies</a:t>
            </a:r>
            <a:r>
              <a:rPr sz="165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sz="165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required</a:t>
            </a:r>
            <a:r>
              <a:rPr sz="165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50" dirty="0">
                <a:solidFill>
                  <a:srgbClr val="0F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1650" spc="-55" dirty="0">
                <a:solidFill>
                  <a:srgbClr val="0F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5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</a:t>
            </a:r>
            <a:r>
              <a:rPr sz="165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sz="165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</a:t>
            </a:r>
            <a:r>
              <a:rPr sz="165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5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platform.</a:t>
            </a:r>
            <a:endParaRPr sz="165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1403" rIns="0" bIns="0" rtlCol="0">
            <a:spAutoFit/>
          </a:bodyPr>
          <a:lstStyle/>
          <a:p>
            <a:pPr marL="213995">
              <a:lnSpc>
                <a:spcPct val="100000"/>
              </a:lnSpc>
              <a:spcBef>
                <a:spcPts val="135"/>
              </a:spcBef>
            </a:pPr>
            <a:r>
              <a:rPr spc="-295" dirty="0"/>
              <a:t>Reference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68706" y="1334558"/>
            <a:ext cx="4799330" cy="32543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30" dirty="0">
                <a:solidFill>
                  <a:srgbClr val="1F1F1F"/>
                </a:solidFill>
                <a:latin typeface="Arial MT"/>
                <a:cs typeface="Arial MT"/>
              </a:rPr>
              <a:t>https</a:t>
            </a:r>
            <a:r>
              <a:rPr sz="2050" u="heavy" spc="-30" dirty="0">
                <a:solidFill>
                  <a:srgbClr val="1F1F1F"/>
                </a:solidFill>
                <a:uFill>
                  <a:solidFill>
                    <a:srgbClr val="2F2F4F"/>
                  </a:solidFill>
                </a:uFill>
                <a:latin typeface="Arial MT"/>
                <a:cs typeface="Arial MT"/>
              </a:rPr>
              <a:t>://www.webtrainingsacademy/reviews</a:t>
            </a:r>
            <a:endParaRPr sz="2050">
              <a:latin typeface="Arial MT"/>
              <a:cs typeface="Arial MT"/>
            </a:endParaRPr>
          </a:p>
          <a:p>
            <a:pPr marL="87630">
              <a:lnSpc>
                <a:spcPct val="100000"/>
              </a:lnSpc>
              <a:spcBef>
                <a:spcPts val="1789"/>
              </a:spcBef>
              <a:tabLst>
                <a:tab pos="1544320" algn="l"/>
                <a:tab pos="2013585" algn="l"/>
                <a:tab pos="2609850" algn="l"/>
              </a:tabLst>
            </a:pPr>
            <a:r>
              <a:rPr sz="2100" spc="-10" dirty="0">
                <a:solidFill>
                  <a:srgbClr val="343434"/>
                </a:solidFill>
                <a:latin typeface="Arial MT"/>
                <a:cs typeface="Arial MT"/>
              </a:rPr>
              <a:t>https:</a:t>
            </a:r>
            <a:r>
              <a:rPr sz="2100" dirty="0">
                <a:solidFill>
                  <a:srgbClr val="343434"/>
                </a:solidFill>
                <a:latin typeface="Arial MT"/>
                <a:cs typeface="Arial MT"/>
              </a:rPr>
              <a:t>	</a:t>
            </a:r>
            <a:r>
              <a:rPr sz="2100" spc="-25" dirty="0">
                <a:solidFill>
                  <a:srgbClr val="2F1FA8"/>
                </a:solidFill>
                <a:latin typeface="Arial MT"/>
                <a:cs typeface="Arial MT"/>
              </a:rPr>
              <a:t>du</a:t>
            </a:r>
            <a:r>
              <a:rPr sz="2100" dirty="0">
                <a:solidFill>
                  <a:srgbClr val="2F1FA8"/>
                </a:solidFill>
                <a:latin typeface="Arial MT"/>
                <a:cs typeface="Arial MT"/>
              </a:rPr>
              <a:t>	</a:t>
            </a:r>
            <a:r>
              <a:rPr sz="2100" spc="-25" dirty="0">
                <a:solidFill>
                  <a:srgbClr val="2F1FA8"/>
                </a:solidFill>
                <a:latin typeface="Arial MT"/>
                <a:cs typeface="Arial MT"/>
              </a:rPr>
              <a:t>as</a:t>
            </a:r>
            <a:r>
              <a:rPr sz="2100" dirty="0">
                <a:solidFill>
                  <a:srgbClr val="2F1FA8"/>
                </a:solidFill>
                <a:latin typeface="Arial MT"/>
                <a:cs typeface="Arial MT"/>
              </a:rPr>
              <a:t>	</a:t>
            </a:r>
            <a:r>
              <a:rPr sz="2100" spc="-25" dirty="0">
                <a:solidFill>
                  <a:srgbClr val="1C1656"/>
                </a:solidFill>
                <a:latin typeface="Arial MT"/>
                <a:cs typeface="Arial MT"/>
              </a:rPr>
              <a:t>com</a:t>
            </a:r>
            <a:endParaRPr sz="2100">
              <a:latin typeface="Arial MT"/>
              <a:cs typeface="Arial MT"/>
            </a:endParaRPr>
          </a:p>
          <a:p>
            <a:pPr marL="87630">
              <a:lnSpc>
                <a:spcPct val="100000"/>
              </a:lnSpc>
              <a:spcBef>
                <a:spcPts val="2230"/>
              </a:spcBef>
            </a:pPr>
            <a:r>
              <a:rPr sz="2150" u="sng" spc="-40" dirty="0">
                <a:solidFill>
                  <a:srgbClr val="242424"/>
                </a:solidFill>
                <a:uFill>
                  <a:solidFill>
                    <a:srgbClr val="181357"/>
                  </a:solidFill>
                </a:uFill>
                <a:latin typeface="Arial MT"/>
                <a:cs typeface="Arial MT"/>
                <a:hlinkClick r:id="rId2"/>
              </a:rPr>
              <a:t>https://www.wordstream.com</a:t>
            </a:r>
            <a:endParaRPr sz="21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50">
              <a:latin typeface="Arial MT"/>
              <a:cs typeface="Arial MT"/>
            </a:endParaRPr>
          </a:p>
          <a:p>
            <a:pPr marL="82550">
              <a:lnSpc>
                <a:spcPct val="100000"/>
              </a:lnSpc>
              <a:spcBef>
                <a:spcPts val="5"/>
              </a:spcBef>
            </a:pPr>
            <a:r>
              <a:rPr sz="1700" spc="-50" dirty="0">
                <a:solidFill>
                  <a:srgbClr val="AFAFAF"/>
                </a:solidFill>
                <a:latin typeface="Arial MT"/>
                <a:cs typeface="Arial MT"/>
              </a:rPr>
              <a:t>Other</a:t>
            </a:r>
            <a:r>
              <a:rPr sz="1700" spc="-70" dirty="0">
                <a:solidFill>
                  <a:srgbClr val="AFAFAF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7595A1"/>
                </a:solidFill>
                <a:latin typeface="Arial MT"/>
                <a:cs typeface="Arial MT"/>
              </a:rPr>
              <a:t>Links</a:t>
            </a:r>
            <a:endParaRPr sz="17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0"/>
              </a:spcBef>
            </a:pPr>
            <a:endParaRPr sz="1700">
              <a:latin typeface="Arial MT"/>
              <a:cs typeface="Arial MT"/>
            </a:endParaRPr>
          </a:p>
          <a:p>
            <a:pPr marL="75565">
              <a:lnSpc>
                <a:spcPct val="100000"/>
              </a:lnSpc>
              <a:spcBef>
                <a:spcPts val="5"/>
              </a:spcBef>
              <a:tabLst>
                <a:tab pos="737870" algn="l"/>
              </a:tabLst>
            </a:pPr>
            <a:r>
              <a:rPr sz="1850" spc="-10" dirty="0">
                <a:solidFill>
                  <a:srgbClr val="606060"/>
                </a:solidFill>
                <a:latin typeface="Arial MT"/>
                <a:cs typeface="Arial MT"/>
              </a:rPr>
              <a:t>Blog:</a:t>
            </a:r>
            <a:r>
              <a:rPr sz="1850" dirty="0">
                <a:solidFill>
                  <a:srgbClr val="606060"/>
                </a:solidFill>
                <a:latin typeface="Arial MT"/>
                <a:cs typeface="Arial MT"/>
              </a:rPr>
              <a:t>	</a:t>
            </a:r>
            <a:r>
              <a:rPr sz="1850" u="sng" spc="-40" dirty="0">
                <a:solidFill>
                  <a:srgbClr val="313131"/>
                </a:solidFill>
                <a:uFill>
                  <a:solidFill>
                    <a:srgbClr val="443F8C"/>
                  </a:solidFill>
                </a:uFill>
                <a:latin typeface="Arial MT"/>
                <a:cs typeface="Arial MT"/>
              </a:rPr>
              <a:t>https://beautyradha.blogspot.in/</a:t>
            </a:r>
            <a:endParaRPr sz="18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sz="1850">
              <a:latin typeface="Arial MT"/>
              <a:cs typeface="Arial MT"/>
            </a:endParaRPr>
          </a:p>
          <a:p>
            <a:pPr marL="81915">
              <a:lnSpc>
                <a:spcPct val="100000"/>
              </a:lnSpc>
              <a:tabLst>
                <a:tab pos="686435" algn="l"/>
              </a:tabLst>
            </a:pPr>
            <a:r>
              <a:rPr sz="1900" spc="-160" dirty="0">
                <a:solidFill>
                  <a:srgbClr val="BABABA"/>
                </a:solidFill>
                <a:latin typeface="Arial MT"/>
                <a:cs typeface="Arial MT"/>
              </a:rPr>
              <a:t>Site</a:t>
            </a:r>
            <a:r>
              <a:rPr sz="1900" spc="-95" dirty="0">
                <a:solidFill>
                  <a:srgbClr val="BABABA"/>
                </a:solidFill>
                <a:latin typeface="Arial MT"/>
                <a:cs typeface="Arial MT"/>
              </a:rPr>
              <a:t> </a:t>
            </a:r>
            <a:r>
              <a:rPr sz="1900" spc="-50" dirty="0">
                <a:solidFill>
                  <a:srgbClr val="565656"/>
                </a:solidFill>
                <a:latin typeface="Arial MT"/>
                <a:cs typeface="Arial MT"/>
              </a:rPr>
              <a:t>:</a:t>
            </a:r>
            <a:r>
              <a:rPr sz="1900" dirty="0">
                <a:solidFill>
                  <a:srgbClr val="565656"/>
                </a:solidFill>
                <a:latin typeface="Arial MT"/>
                <a:cs typeface="Arial MT"/>
              </a:rPr>
              <a:t>	</a:t>
            </a:r>
            <a:r>
              <a:rPr sz="1900" u="sng" spc="-100" dirty="0">
                <a:solidFill>
                  <a:srgbClr val="262626"/>
                </a:solidFill>
                <a:uFill>
                  <a:solidFill>
                    <a:srgbClr val="3B3883"/>
                  </a:solidFill>
                </a:uFill>
                <a:latin typeface="Arial MT"/>
                <a:cs typeface="Arial MT"/>
              </a:rPr>
              <a:t>https•//beâutybuzzdotcom.wordpress.com/</a:t>
            </a:r>
            <a:endParaRPr sz="19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4242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465</Words>
  <Application>Microsoft Office PowerPoint</Application>
  <PresentationFormat>Custom</PresentationFormat>
  <Paragraphs>121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 MT</vt:lpstr>
      <vt:lpstr>Calibri</vt:lpstr>
      <vt:lpstr>Consolas</vt:lpstr>
      <vt:lpstr>Courier New</vt:lpstr>
      <vt:lpstr>Georgia</vt:lpstr>
      <vt:lpstr>Times New Roman</vt:lpstr>
      <vt:lpstr>Office Theme</vt:lpstr>
      <vt:lpstr>ITAL MARKETING</vt:lpstr>
      <vt:lpstr>Contents</vt:lpstr>
      <vt:lpstr>PowerPoint Presentation</vt:lpstr>
      <vt:lpstr>Why use Digital Marketing ?</vt:lpstr>
      <vt:lpstr>Traditional Vs. Digital</vt:lpstr>
      <vt:lpstr>Digital Marketing Strategies</vt:lpstr>
      <vt:lpstr>PowerPoint Presentation</vt:lpstr>
      <vt:lpstr>Search Engine optimization</vt:lpstr>
      <vt:lpstr>Search Engine Optimization</vt:lpstr>
      <vt:lpstr>PowerPoint Presentation</vt:lpstr>
      <vt:lpstr>Search Engine Marketing</vt:lpstr>
      <vt:lpstr>PowerPoint Presentation</vt:lpstr>
      <vt:lpstr>How to Do PPC ?</vt:lpstr>
      <vt:lpstr>AdWords Auction</vt:lpstr>
      <vt:lpstr>PowerPoint Presentation</vt:lpstr>
      <vt:lpstr>.,.yr*...œ-,,m.,..,.,...w..C.'</vt:lpstr>
      <vt:lpstr>PowerPoint Presentation</vt:lpstr>
      <vt:lpstr>Social Media Marketing</vt:lpstr>
      <vt:lpstr>PowerPoint Presentation</vt:lpstr>
      <vt:lpstr>w Content Marketing</vt:lpstr>
      <vt:lpstr>PowerPoint Presentation</vt:lpstr>
      <vt:lpstr>Afiiliate Marketing</vt:lpstr>
      <vt:lpstr>Google My Business Listing</vt:lpstr>
      <vt:lpstr>PowerPoint Presentation</vt:lpstr>
      <vt:lpstr> Conclusion</vt:lpstr>
      <vt:lpstr>Reference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slidesaver.app_lxawdw</dc:title>
  <dc:creator>CommerceSF</dc:creator>
  <cp:lastModifiedBy>CommerceSF</cp:lastModifiedBy>
  <cp:revision>10</cp:revision>
  <dcterms:created xsi:type="dcterms:W3CDTF">2025-11-03T06:29:19Z</dcterms:created>
  <dcterms:modified xsi:type="dcterms:W3CDTF">2025-11-03T06:42:59Z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2025-11-03T00:00:00Z</vt:filetime>
  </property>
  <property fmtid="{D5CDD505-2E9C-101B-9397-08002B2CF9AE}" pid="3" name="LastSaved">
    <vt:filetime>2025-11-03T00:00:00Z</vt:filetime>
  </property>
</Properties>
</file>