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9C8C-5113-4B34-8180-B1FD915F88D0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580340A-9D8B-4D7D-B0A5-60FF8C88D3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9C8C-5113-4B34-8180-B1FD915F88D0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340A-9D8B-4D7D-B0A5-60FF8C88D3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9C8C-5113-4B34-8180-B1FD915F88D0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580340A-9D8B-4D7D-B0A5-60FF8C88D3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9C8C-5113-4B34-8180-B1FD915F88D0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340A-9D8B-4D7D-B0A5-60FF8C88D3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9C8C-5113-4B34-8180-B1FD915F88D0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340A-9D8B-4D7D-B0A5-60FF8C88D3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9C8C-5113-4B34-8180-B1FD915F88D0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340A-9D8B-4D7D-B0A5-60FF8C88D3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9C8C-5113-4B34-8180-B1FD915F88D0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340A-9D8B-4D7D-B0A5-60FF8C88D3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9C8C-5113-4B34-8180-B1FD915F88D0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340A-9D8B-4D7D-B0A5-60FF8C88D3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9C8C-5113-4B34-8180-B1FD915F88D0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580340A-9D8B-4D7D-B0A5-60FF8C88D3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9C8C-5113-4B34-8180-B1FD915F88D0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340A-9D8B-4D7D-B0A5-60FF8C88D3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9C8C-5113-4B34-8180-B1FD915F88D0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0340A-9D8B-4D7D-B0A5-60FF8C88D3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81B9C8C-5113-4B34-8180-B1FD915F88D0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580340A-9D8B-4D7D-B0A5-60FF8C88D3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752600"/>
            <a:ext cx="6324600" cy="3886200"/>
          </a:xfrm>
        </p:spPr>
        <p:txBody>
          <a:bodyPr>
            <a:normAutofit/>
          </a:bodyPr>
          <a:lstStyle/>
          <a:p>
            <a:r>
              <a:rPr lang="en-US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S.P.SUBHA  </a:t>
            </a:r>
            <a:br>
              <a:rPr lang="en-US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Guest lecturer in </a:t>
            </a:r>
            <a:r>
              <a:rPr lang="en-US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commerce </a:t>
            </a:r>
          </a:p>
          <a:p>
            <a:r>
              <a:rPr lang="en-US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PG Department </a:t>
            </a:r>
            <a:r>
              <a:rPr lang="en-US" sz="4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Commerce</a:t>
            </a:r>
            <a:r>
              <a:rPr lang="en-US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915400" cy="64770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4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4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DEPRECIATION </a:t>
            </a:r>
            <a:endParaRPr lang="en-US" sz="60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839200" cy="640080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Depreciation is an accounting practice used to spread the cost of a tangible or physical asset over its useful life. </a:t>
            </a:r>
          </a:p>
          <a:p>
            <a:pPr algn="just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Depreciation represents how much of the asset's value has been used up in any given time period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OBJECTIVES</a:t>
            </a:r>
            <a:endParaRPr lang="en-US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458200" cy="4572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To calculate proper profit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To show the asset its reasonable value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To maintain original monetary investment of the asset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Provision of depreciation result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To provide for  replacement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Depreciation method</a:t>
            </a:r>
          </a:p>
          <a:p>
            <a:pPr marL="571500" indent="-571500">
              <a:buAutoNum type="romanLcParenBoth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Straight line method</a:t>
            </a:r>
          </a:p>
          <a:p>
            <a:pPr marL="571500" indent="-571500">
              <a:buAutoNum type="romanLcParenBoth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Declining balance method</a:t>
            </a:r>
          </a:p>
          <a:p>
            <a:pPr marL="571500" indent="-571500">
              <a:buAutoNum type="romanLcParenBoth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Sum of years digit method</a:t>
            </a:r>
          </a:p>
          <a:p>
            <a:pPr marL="571500" indent="-571500">
              <a:buAutoNum type="romanLcParenBoth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Inventory method</a:t>
            </a:r>
          </a:p>
          <a:p>
            <a:pPr marL="571500" indent="-571500">
              <a:buAutoNum type="romanLcParenBoth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Annuity method</a:t>
            </a:r>
          </a:p>
          <a:p>
            <a:pPr marL="571500" indent="-571500">
              <a:buAutoNum type="romanLcParenBoth"/>
            </a:pP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Depreciatin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method</a:t>
            </a:r>
          </a:p>
          <a:p>
            <a:pPr marL="571500" indent="-571500">
              <a:buAutoNum type="romanLcParenBoth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Machine hour method</a:t>
            </a:r>
          </a:p>
          <a:p>
            <a:pPr marL="571500" indent="-571500">
              <a:buAutoNum type="romanLcParenBoth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Depletion method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991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</TotalTime>
  <Words>58</Words>
  <Application>Microsoft Office PowerPoint</Application>
  <PresentationFormat>On-screen Show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Equity</vt:lpstr>
      <vt:lpstr>Slide 1</vt:lpstr>
      <vt:lpstr>Slide 2</vt:lpstr>
      <vt:lpstr>Slide 3</vt:lpstr>
      <vt:lpstr>OBJECTIVES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Depreciation</dc:title>
  <dc:creator>SUBA</dc:creator>
  <cp:lastModifiedBy>SUBA</cp:lastModifiedBy>
  <cp:revision>5</cp:revision>
  <dcterms:created xsi:type="dcterms:W3CDTF">2024-11-06T15:45:37Z</dcterms:created>
  <dcterms:modified xsi:type="dcterms:W3CDTF">2024-11-12T08:50:30Z</dcterms:modified>
</cp:coreProperties>
</file>